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4D0A30-AD4E-4282-8E3C-EDA1142A86C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B9A99-7AE7-4B4B-9653-12B1121000D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ABCD9-4DA7-44E6-B8DD-939725B6EBD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FFB7A-7991-4657-9626-BDBA2A2FFB2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7999B-AC8D-401F-A931-6CE030E17C5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480E8-FDF6-44B2-980C-4F7F45B5003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4D647-5937-4AA1-9C25-D30D9B626E8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F9A0-629F-42FA-A8E4-A5AAEE3D962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C4931-73A2-46DF-8D5E-1FA132209EE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85FBD-C4C8-4C5F-898D-D8F18FAD112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A04C7-8290-46ED-B70D-3282FF60DED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F685EE-DF7B-4291-8726-EB2027B99D58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Практически упражнения с </a:t>
            </a:r>
            <a:r>
              <a:rPr lang="en-US"/>
              <a:t>CORELDRAW</a:t>
            </a:r>
            <a:r>
              <a:rPr lang="bg-BG"/>
              <a:t> (част 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96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68580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400" b="1"/>
              <a:t>	Създайте следното изображение, като следвате стъпките</a:t>
            </a:r>
            <a:r>
              <a:rPr lang="bg-BG" sz="2400"/>
              <a:t>:</a:t>
            </a:r>
          </a:p>
          <a:p>
            <a:r>
              <a:rPr lang="bg-BG" sz="2400"/>
              <a:t>Правите един кръг с размери 2х2 см;</a:t>
            </a:r>
          </a:p>
          <a:p>
            <a:r>
              <a:rPr lang="bg-BG" sz="2400"/>
              <a:t>Направете малка звезда с размери да речем 0.5x0.5см. и я поставете най-отгоре на кръга;</a:t>
            </a:r>
          </a:p>
          <a:p>
            <a:r>
              <a:rPr lang="bg-BG" sz="2400"/>
              <a:t>Сега я дублирайте 12 пъти (колкото звезди има на флага) и ги наместете около кръга, ще заприлича на часовник със звезди вместо цифри, ще ви се получи нещо такова: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  <a:noFill/>
          <a:ln/>
        </p:spPr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5791200" y="1447800"/>
            <a:ext cx="19812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613" y="1981200"/>
            <a:ext cx="194468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4196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61722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/>
              <a:t>Сега маркирайте и звездите и окръжността която е м/у тях, след това кликнете с ляв бутон в/у жълт цвят. Кликнете някъде настрани, за  да се размаркирайте звездите и кръга и кликнете само на кръга и му сложете невидим (транспарант) цвят /и с ляв и с десен бутон/, това е цвета който е до черният и е зачертан с кръстче.</a:t>
            </a:r>
          </a:p>
          <a:p>
            <a:pPr>
              <a:lnSpc>
                <a:spcPct val="80000"/>
              </a:lnSpc>
            </a:pPr>
            <a:r>
              <a:rPr lang="bg-BG" sz="2000"/>
              <a:t>Сега, маркирайте и звездите и невидимия кръг и ги групирайте CTRL+G. Следващата ни стъпка е да  направим син правоъгълник който да имитира самия флаг на ЕС</a:t>
            </a:r>
            <a:r>
              <a:rPr lang="en-US" sz="2000"/>
              <a:t>.</a:t>
            </a:r>
            <a:r>
              <a:rPr lang="bg-BG" sz="2000"/>
              <a:t/>
            </a:r>
            <a:br>
              <a:rPr lang="bg-BG" sz="2000"/>
            </a:br>
            <a:r>
              <a:rPr lang="bg-BG" sz="2000"/>
              <a:t>Най-добре го направете директно над звездите като се целите те да останат в средата на правоъгълника</a:t>
            </a:r>
            <a:r>
              <a:rPr lang="en-US" sz="2000"/>
              <a:t>;</a:t>
            </a:r>
            <a:endParaRPr lang="bg-BG" sz="2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  <a:noFill/>
          <a:ln/>
        </p:spPr>
        <p:txBody>
          <a:bodyPr/>
          <a:lstStyle/>
          <a:p>
            <a:r>
              <a:rPr lang="bg-BG"/>
              <a:t>Практическа задача 1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057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72000"/>
            <a:ext cx="2667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686800" cy="285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Сега оцветете този правоъгълник със син цвят. Не се плашете че звездите ще изчезнат, те са на заден план. За да сложим синия фон на заден план е достатъчно</a:t>
            </a:r>
            <a:br>
              <a:rPr lang="bg-BG" sz="2400"/>
            </a:br>
            <a:r>
              <a:rPr lang="bg-BG" sz="2400"/>
              <a:t>да натиснем клавишна комбинация от бутоните: Shift + Page Down;</a:t>
            </a:r>
          </a:p>
          <a:p>
            <a:pPr>
              <a:lnSpc>
                <a:spcPct val="90000"/>
              </a:lnSpc>
            </a:pPr>
            <a:r>
              <a:rPr lang="bg-BG" sz="2400"/>
              <a:t>Сега маркирайте всичко, и знамето и звездите и ги групирайте отново;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  <a:noFill/>
          <a:ln/>
        </p:spPr>
        <p:txBody>
          <a:bodyPr/>
          <a:lstStyle/>
          <a:p>
            <a:r>
              <a:rPr lang="bg-BG"/>
              <a:t>Практическа задача 1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648200"/>
            <a:ext cx="28956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09600"/>
            <a:ext cx="19812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</p:spPr>
        <p:txBody>
          <a:bodyPr/>
          <a:lstStyle/>
          <a:p>
            <a:r>
              <a:rPr lang="bg-BG"/>
              <a:t>Практическа задача 2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6248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bg-BG" sz="2400" b="1"/>
              <a:t>Създайте следното изображение, като следвате стъпките</a:t>
            </a:r>
            <a:r>
              <a:rPr lang="bg-BG" sz="2400"/>
              <a:t>:</a:t>
            </a:r>
          </a:p>
          <a:p>
            <a:pPr lvl="1"/>
            <a:r>
              <a:rPr lang="bg-BG" sz="2400"/>
              <a:t>Отваряте нов документ. И избирате инструмента „Spiral Tool (A)”.</a:t>
            </a:r>
          </a:p>
          <a:p>
            <a:pPr lvl="1"/>
            <a:r>
              <a:rPr lang="bg-BG" sz="2400"/>
              <a:t>И с него правите една завъртулка, но обърнете внимание на настройката му: </a:t>
            </a:r>
          </a:p>
          <a:p>
            <a:pPr lvl="1"/>
            <a:r>
              <a:rPr lang="bg-BG" sz="2400"/>
              <a:t>Сега направете колкото искате такива орнаменти ги подредете в естетически вид. 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715000" y="1524000"/>
            <a:ext cx="19812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pic>
        <p:nvPicPr>
          <p:cNvPr id="15373" name="Picture 13" descr="pletfig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667000"/>
            <a:ext cx="2590800" cy="1660525"/>
          </a:xfrm>
          <a:prstGeom prst="rect">
            <a:avLst/>
          </a:prstGeom>
          <a:noFill/>
        </p:spPr>
      </p:pic>
      <p:pic>
        <p:nvPicPr>
          <p:cNvPr id="15374" name="Picture 14" descr="pletfig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724400"/>
            <a:ext cx="2590800" cy="1789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4800600" cy="4611687"/>
          </a:xfrm>
        </p:spPr>
        <p:txBody>
          <a:bodyPr/>
          <a:lstStyle/>
          <a:p>
            <a:r>
              <a:rPr lang="bg-BG"/>
              <a:t>Сега идва момента в който трябва да удебелим сегашния контур, следвайте стъпките от долната картинка: </a:t>
            </a:r>
          </a:p>
          <a:p>
            <a:r>
              <a:rPr lang="bg-BG"/>
              <a:t>Би трябвало да виждате нещо такова: </a:t>
            </a:r>
          </a:p>
        </p:txBody>
      </p:sp>
      <p:pic>
        <p:nvPicPr>
          <p:cNvPr id="16400" name="Picture 16" descr="pletfig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05000"/>
            <a:ext cx="3429000" cy="2466975"/>
          </a:xfrm>
          <a:prstGeom prst="rect">
            <a:avLst/>
          </a:prstGeom>
          <a:noFill/>
        </p:spPr>
      </p:pic>
      <p:pic>
        <p:nvPicPr>
          <p:cNvPr id="16401" name="Picture 17" descr="pletfig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572000"/>
            <a:ext cx="2600325" cy="20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5029200" cy="4114800"/>
          </a:xfrm>
        </p:spPr>
        <p:txBody>
          <a:bodyPr/>
          <a:lstStyle/>
          <a:p>
            <a:r>
              <a:rPr lang="bg-BG"/>
              <a:t>Сега ако не сте селектирали елементите, селектйирайте всичко и натиснете Arrange-&gt;Break Apart;</a:t>
            </a:r>
          </a:p>
          <a:p>
            <a:r>
              <a:rPr lang="bg-BG"/>
              <a:t>Оцветете елементите по отделно;</a:t>
            </a:r>
          </a:p>
          <a:p>
            <a:endParaRPr lang="bg-BG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2</a:t>
            </a:r>
          </a:p>
        </p:txBody>
      </p:sp>
      <p:pic>
        <p:nvPicPr>
          <p:cNvPr id="25605" name="Picture 5" descr="pletfig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133600"/>
            <a:ext cx="2609850" cy="2000250"/>
          </a:xfrm>
          <a:prstGeom prst="rect">
            <a:avLst/>
          </a:prstGeom>
          <a:noFill/>
        </p:spPr>
      </p:pic>
      <p:pic>
        <p:nvPicPr>
          <p:cNvPr id="25606" name="Picture 6" descr="pletfig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419600"/>
            <a:ext cx="2886075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5105400" cy="4114800"/>
          </a:xfrm>
        </p:spPr>
        <p:txBody>
          <a:bodyPr/>
          <a:lstStyle/>
          <a:p>
            <a:r>
              <a:rPr lang="bg-BG"/>
              <a:t>Избирате инструмента за създаване на сянка „Interactive Drop Shadow Tool”;</a:t>
            </a:r>
          </a:p>
          <a:p>
            <a:r>
              <a:rPr lang="bg-BG"/>
              <a:t>Правете сянката на всеки орнамент по-отделно 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2</a:t>
            </a:r>
          </a:p>
        </p:txBody>
      </p:sp>
      <p:pic>
        <p:nvPicPr>
          <p:cNvPr id="26629" name="Picture 5" descr="pletfig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09800"/>
            <a:ext cx="2657475" cy="1323975"/>
          </a:xfrm>
          <a:prstGeom prst="rect">
            <a:avLst/>
          </a:prstGeom>
          <a:noFill/>
        </p:spPr>
      </p:pic>
      <p:pic>
        <p:nvPicPr>
          <p:cNvPr id="26630" name="Picture 6" descr="pletfig_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191000"/>
            <a:ext cx="3733800" cy="225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4267200" cy="4114800"/>
          </a:xfrm>
        </p:spPr>
        <p:txBody>
          <a:bodyPr/>
          <a:lstStyle/>
          <a:p>
            <a:r>
              <a:rPr lang="bg-BG" sz="2800"/>
              <a:t>Сега за да смените фона на сянката обърнете внимание на горните ленти в менюто и открийте къде е тази палитра. По този начин ще направите сянката жълта.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2</a:t>
            </a:r>
          </a:p>
        </p:txBody>
      </p:sp>
      <p:pic>
        <p:nvPicPr>
          <p:cNvPr id="27653" name="Picture 5" descr="pletfig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362200"/>
            <a:ext cx="3629025" cy="325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162</TotalTime>
  <Words>182</Words>
  <Application>Microsoft Office PowerPoint</Application>
  <PresentationFormat>Презентация на цял екран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Blends</vt:lpstr>
      <vt:lpstr>Практически упражнения с CORELDRAW (част 1)</vt:lpstr>
      <vt:lpstr>Практическа задача 1</vt:lpstr>
      <vt:lpstr>Практическа задача 1</vt:lpstr>
      <vt:lpstr>Практическа задача 1</vt:lpstr>
      <vt:lpstr>Практическа задача 2</vt:lpstr>
      <vt:lpstr>Практическа задача 2</vt:lpstr>
      <vt:lpstr>Практическа задача 2</vt:lpstr>
      <vt:lpstr>Практическа задача 2</vt:lpstr>
      <vt:lpstr>Практическа задача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4</cp:revision>
  <cp:lastPrinted>1601-01-01T00:00:00Z</cp:lastPrinted>
  <dcterms:created xsi:type="dcterms:W3CDTF">1601-01-01T00:00:00Z</dcterms:created>
  <dcterms:modified xsi:type="dcterms:W3CDTF">2012-10-08T13:36:09Z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