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itlemaster_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489763E-6616-47DC-8871-97C12321DEB8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bg-BG"/>
              <a:t>Click to edit Master subtitle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bg-BG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F3FB2-358B-41C1-A2EA-995BF58BDF34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AA76FC-BF96-4C54-9040-B06A32E07B30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61DA2-D07B-4A9A-9D2F-6B35F82958AE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2047E-4F0B-4F79-A538-52FA72B95175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43A7D-F038-4C39-A351-64E55031AAF1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A9374-4CFA-4D11-B626-0433BE91E1D5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04D5D8-E186-42EB-90AF-E34685A3F646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48F25-95AB-4468-8F2A-376F2749E9C1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323EF-7C3F-4AD0-A213-23524BBEB2B3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90B95-D63E-407B-8A15-DD9DC1EF5552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bg-BG"/>
            </a:p>
          </p:txBody>
        </p:sp>
        <p:pic>
          <p:nvPicPr>
            <p:cNvPr id="4100" name="Picture 4" descr="slidemaster_med3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</p:spPr>
        </p:pic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bg-BG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bg-BG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7442FD55-8CD6-4087-BC76-C4FE1CE552D4}" type="slidenum">
              <a:rPr lang="bg-BG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slow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bg-BG"/>
              <a:t>Четка и спрей за рисуване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1. Инструменти за рисуване със свободна ръка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00200"/>
            <a:ext cx="2493963" cy="4495800"/>
          </a:xfrm>
        </p:spPr>
        <p:txBody>
          <a:bodyPr/>
          <a:lstStyle/>
          <a:p>
            <a:r>
              <a:rPr lang="bg-BG" sz="4000"/>
              <a:t>Молив</a:t>
            </a:r>
          </a:p>
          <a:p>
            <a:r>
              <a:rPr lang="bg-BG" sz="4000"/>
              <a:t>Четка</a:t>
            </a:r>
          </a:p>
          <a:p>
            <a:r>
              <a:rPr lang="bg-BG" sz="4000"/>
              <a:t>Спрей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1725" y="1125538"/>
            <a:ext cx="808038" cy="508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4572000" y="2060575"/>
            <a:ext cx="3024188" cy="115252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4356100" y="2781300"/>
            <a:ext cx="3671888" cy="576263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4500563" y="3500438"/>
            <a:ext cx="3167062" cy="144462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2. Молив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91350" y="4005263"/>
            <a:ext cx="215265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68538" y="1700213"/>
            <a:ext cx="6310312" cy="2836862"/>
          </a:xfrm>
        </p:spPr>
        <p:txBody>
          <a:bodyPr/>
          <a:lstStyle/>
          <a:p>
            <a:r>
              <a:rPr lang="bg-BG" sz="2800"/>
              <a:t>Цвета се избира от палитрата;</a:t>
            </a:r>
          </a:p>
          <a:p>
            <a:r>
              <a:rPr lang="bg-BG" sz="2800"/>
              <a:t>Дебелината на следата на молива се променя с клавишна комбинация:</a:t>
            </a:r>
          </a:p>
          <a:p>
            <a:pPr lvl="1"/>
            <a:r>
              <a:rPr lang="en-US" sz="2400"/>
              <a:t>Ctrl </a:t>
            </a:r>
            <a:r>
              <a:rPr lang="bg-BG" sz="2400"/>
              <a:t>и “+” за удебеляване; </a:t>
            </a:r>
          </a:p>
          <a:p>
            <a:pPr lvl="1"/>
            <a:r>
              <a:rPr lang="en-US" sz="2400"/>
              <a:t>Ctrl </a:t>
            </a:r>
            <a:r>
              <a:rPr lang="bg-BG" sz="2400"/>
              <a:t>и “-” за изтъняване.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3. Четка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68538" y="1268413"/>
            <a:ext cx="5399087" cy="4321175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bg-BG" sz="2800"/>
              <a:t>Цвета се избира от палитрата;</a:t>
            </a:r>
          </a:p>
          <a:p>
            <a:pPr>
              <a:lnSpc>
                <a:spcPct val="80000"/>
              </a:lnSpc>
            </a:pPr>
            <a:r>
              <a:rPr lang="bg-BG" sz="2800"/>
              <a:t>Вида на четката се променя от настройките на инструмента;</a:t>
            </a:r>
          </a:p>
          <a:p>
            <a:pPr>
              <a:lnSpc>
                <a:spcPct val="80000"/>
              </a:lnSpc>
            </a:pPr>
            <a:r>
              <a:rPr lang="bg-BG" sz="2800"/>
              <a:t>Дебелината на следата на четката се променя със същата клавишна комбинация: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Ctrl </a:t>
            </a:r>
            <a:r>
              <a:rPr lang="bg-BG" sz="2400"/>
              <a:t>и “+” за удебеляване;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Ctrl </a:t>
            </a:r>
            <a:r>
              <a:rPr lang="bg-BG" sz="2400"/>
              <a:t>и “-” за изтъняване.</a:t>
            </a: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7050" y="4005263"/>
            <a:ext cx="2090738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188913"/>
            <a:ext cx="503237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8101013" y="2492375"/>
            <a:ext cx="792162" cy="936625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bg-BG"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188913"/>
            <a:ext cx="576262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4. Спрей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68538" y="1268413"/>
            <a:ext cx="5399087" cy="432117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bg-BG" sz="2800"/>
              <a:t>Цвета се избира от палитрата;</a:t>
            </a:r>
          </a:p>
          <a:p>
            <a:pPr>
              <a:lnSpc>
                <a:spcPct val="90000"/>
              </a:lnSpc>
            </a:pPr>
            <a:r>
              <a:rPr lang="bg-BG" sz="2800"/>
              <a:t>Вида на спрея се променя от настройките на инструмента;</a:t>
            </a:r>
          </a:p>
          <a:p>
            <a:pPr>
              <a:lnSpc>
                <a:spcPct val="90000"/>
              </a:lnSpc>
            </a:pPr>
            <a:r>
              <a:rPr lang="bg-BG" sz="2800"/>
              <a:t>Дебелината на следата на спрея се променя със същата клавишна комбинация: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Ctrl </a:t>
            </a:r>
            <a:r>
              <a:rPr lang="bg-BG" sz="2400"/>
              <a:t>и “+” за удебеляване;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Ctrl </a:t>
            </a:r>
            <a:r>
              <a:rPr lang="bg-BG" sz="2400"/>
              <a:t>и “-” за изтъняване.</a:t>
            </a:r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8101013" y="2492375"/>
            <a:ext cx="792162" cy="936625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bg-BG"/>
          </a:p>
        </p:txBody>
      </p:sp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3860800"/>
            <a:ext cx="2035175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5. Практически задачи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341438"/>
            <a:ext cx="6400800" cy="51831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bg-BG" sz="2400"/>
              <a:t>Свалете файла parti.bmp;</a:t>
            </a:r>
          </a:p>
          <a:p>
            <a:pPr>
              <a:lnSpc>
                <a:spcPct val="90000"/>
              </a:lnSpc>
            </a:pPr>
            <a:r>
              <a:rPr lang="bg-BG" sz="2400"/>
              <a:t>Нарисувайте балони в ръцете на децата (използвайте елипса и молив);</a:t>
            </a:r>
          </a:p>
          <a:p>
            <a:pPr>
              <a:lnSpc>
                <a:spcPct val="90000"/>
              </a:lnSpc>
            </a:pPr>
            <a:r>
              <a:rPr lang="bg-BG" sz="2400"/>
              <a:t>Нарисувайте разноцветни гирлянди в ръцете на децата (използвайте четка);</a:t>
            </a:r>
          </a:p>
          <a:p>
            <a:pPr>
              <a:lnSpc>
                <a:spcPct val="90000"/>
              </a:lnSpc>
            </a:pPr>
            <a:r>
              <a:rPr lang="bg-BG" sz="2400"/>
              <a:t>Нарисувайте разноцветни гирлянди в горния край на стаята (използвайте четка);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bg-BG" sz="2400"/>
              <a:t>Нарисувайте разноцветни гирлянди по цветята и панделки на кутиите с подаръци (използвайте четка);</a:t>
            </a:r>
          </a:p>
          <a:p>
            <a:pPr>
              <a:lnSpc>
                <a:spcPct val="90000"/>
              </a:lnSpc>
            </a:pPr>
            <a:r>
              <a:rPr lang="bg-BG" sz="2400"/>
              <a:t>Съхранете файла с име 5</a:t>
            </a:r>
            <a:r>
              <a:rPr lang="en-US" sz="2400"/>
              <a:t>a_klas_parti </a:t>
            </a:r>
            <a:r>
              <a:rPr lang="bg-BG" sz="2400"/>
              <a:t>в </a:t>
            </a:r>
            <a:r>
              <a:rPr lang="en-US" sz="2400"/>
              <a:t>My Pictures;</a:t>
            </a:r>
            <a:endParaRPr lang="bg-BG" sz="2400"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6</a:t>
            </a:r>
            <a:r>
              <a:rPr lang="bg-BG"/>
              <a:t>. Практически задачи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341438"/>
            <a:ext cx="6400800" cy="51831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bg-BG" sz="2800"/>
              <a:t>Свалете файла more.bmp;</a:t>
            </a:r>
          </a:p>
          <a:p>
            <a:pPr>
              <a:lnSpc>
                <a:spcPct val="80000"/>
              </a:lnSpc>
            </a:pPr>
            <a:r>
              <a:rPr lang="bg-BG" sz="2800"/>
              <a:t>Нарисувайте пясък на морското дъно (използвайте спрей);</a:t>
            </a:r>
          </a:p>
          <a:p>
            <a:pPr>
              <a:lnSpc>
                <a:spcPct val="80000"/>
              </a:lnSpc>
            </a:pPr>
            <a:r>
              <a:rPr lang="bg-BG" sz="2800"/>
              <a:t>Нарисувайте водорасли (използвайте четка);</a:t>
            </a:r>
          </a:p>
          <a:p>
            <a:pPr>
              <a:lnSpc>
                <a:spcPct val="80000"/>
              </a:lnSpc>
            </a:pPr>
            <a:r>
              <a:rPr lang="bg-BG" sz="2800"/>
              <a:t>Съхранете файла с име 5</a:t>
            </a:r>
            <a:r>
              <a:rPr lang="en-US" sz="2800"/>
              <a:t>a_klas_more </a:t>
            </a:r>
            <a:r>
              <a:rPr lang="bg-BG" sz="2800"/>
              <a:t>в </a:t>
            </a:r>
            <a:r>
              <a:rPr lang="en-US" sz="2800"/>
              <a:t>My Pictures</a:t>
            </a:r>
            <a:r>
              <a:rPr lang="bg-BG" sz="2800"/>
              <a:t>;</a:t>
            </a:r>
          </a:p>
          <a:p>
            <a:pPr>
              <a:lnSpc>
                <a:spcPct val="80000"/>
              </a:lnSpc>
            </a:pPr>
            <a:r>
              <a:rPr lang="bg-BG" sz="2800"/>
              <a:t>Изберете нов лист за рисуване;</a:t>
            </a:r>
            <a:endParaRPr lang="en-US" sz="2800"/>
          </a:p>
          <a:p>
            <a:pPr>
              <a:lnSpc>
                <a:spcPct val="80000"/>
              </a:lnSpc>
            </a:pPr>
            <a:r>
              <a:rPr lang="bg-BG" sz="2800"/>
              <a:t>Нарисувайте картината “Залез в града”;</a:t>
            </a:r>
          </a:p>
          <a:p>
            <a:pPr>
              <a:lnSpc>
                <a:spcPct val="80000"/>
              </a:lnSpc>
            </a:pPr>
            <a:r>
              <a:rPr lang="bg-BG" sz="2800"/>
              <a:t>Съхранете файла с име 5а</a:t>
            </a:r>
            <a:r>
              <a:rPr lang="en-US" sz="2800"/>
              <a:t>_klas_zalez </a:t>
            </a:r>
            <a:r>
              <a:rPr lang="bg-BG" sz="2800"/>
              <a:t>в </a:t>
            </a:r>
            <a:r>
              <a:rPr lang="en-US" sz="2800"/>
              <a:t>My Pictures;</a:t>
            </a:r>
            <a:endParaRPr lang="bg-BG" sz="2800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41</TotalTime>
  <Words>258</Words>
  <Application>Microsoft Office PowerPoint</Application>
  <PresentationFormat>Презентация на цял екран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7</vt:i4>
      </vt:variant>
    </vt:vector>
  </HeadingPairs>
  <TitlesOfParts>
    <vt:vector size="10" baseType="lpstr">
      <vt:lpstr>Arial</vt:lpstr>
      <vt:lpstr>Wingdings</vt:lpstr>
      <vt:lpstr>Proposal</vt:lpstr>
      <vt:lpstr>Четка и спрей за рисуване</vt:lpstr>
      <vt:lpstr>1. Инструменти за рисуване със свободна ръка</vt:lpstr>
      <vt:lpstr>2. Молив</vt:lpstr>
      <vt:lpstr>3. Четка</vt:lpstr>
      <vt:lpstr>4. Спрей</vt:lpstr>
      <vt:lpstr>5. Практически задачи</vt:lpstr>
      <vt:lpstr>6. Практически задачи</vt:lpstr>
    </vt:vector>
  </TitlesOfParts>
  <Company>Private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Четка и спрей за рисуване</dc:title>
  <dc:creator>Admin</dc:creator>
  <cp:lastModifiedBy>Toni1</cp:lastModifiedBy>
  <cp:revision>3</cp:revision>
  <dcterms:created xsi:type="dcterms:W3CDTF">2007-12-18T07:53:32Z</dcterms:created>
  <dcterms:modified xsi:type="dcterms:W3CDTF">2012-09-28T12:16:05Z</dcterms:modified>
</cp:coreProperties>
</file>