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5D6F6D-498A-42F2-B62F-A6E1D191BEB5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AF696-0AFA-48E5-A311-FDDE7BC9A71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253B-B0B5-409A-8929-AA1817BA7432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F0455-DACF-4BF7-A359-3B108654EAB2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3AA2E-C445-4209-AE33-7E9E5ABFF6B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391D9-3EBB-441C-9525-AC2B9F09E9AF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CBA9-D374-4BC8-8661-B8A4B7477882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F0A05-8B93-490C-8B7B-5AE356C33177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1FD3D-48B6-45D7-A045-28FD977F5AB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8013F-0122-403C-B8FB-EA1E3711AD2F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505F3-16BE-4DB7-84ED-6046D7AD49B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bg-BG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bg-BG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9ED202D-7643-4DF2-8C79-AA4009D50B15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/>
              <a:t>Оператор за избор на вариант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Общ вид- синтаксис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rgbClr val="FF2929"/>
                </a:solidFill>
              </a:rPr>
              <a:t>case</a:t>
            </a:r>
            <a:r>
              <a:rPr lang="en-US"/>
              <a:t> </a:t>
            </a:r>
            <a:r>
              <a:rPr lang="bg-BG"/>
              <a:t>селектор </a:t>
            </a:r>
            <a:r>
              <a:rPr lang="en-US">
                <a:solidFill>
                  <a:srgbClr val="FF2929"/>
                </a:solidFill>
              </a:rPr>
              <a:t>of</a:t>
            </a:r>
            <a:endParaRPr lang="bg-BG">
              <a:solidFill>
                <a:srgbClr val="FF292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/>
              <a:t>	списък</a:t>
            </a:r>
            <a:r>
              <a:rPr lang="en-US"/>
              <a:t>_</a:t>
            </a:r>
            <a:r>
              <a:rPr lang="bg-BG"/>
              <a:t>константи</a:t>
            </a:r>
            <a:r>
              <a:rPr lang="en-US"/>
              <a:t>_</a:t>
            </a:r>
            <a:r>
              <a:rPr lang="bg-BG"/>
              <a:t>1:оператор </a:t>
            </a:r>
            <a:r>
              <a:rPr lang="en-US"/>
              <a:t>_</a:t>
            </a:r>
            <a:r>
              <a:rPr lang="bg-BG"/>
              <a:t> 1;</a:t>
            </a:r>
          </a:p>
          <a:p>
            <a:pPr>
              <a:buFont typeface="Wingdings" pitchFamily="2" charset="2"/>
              <a:buNone/>
            </a:pPr>
            <a:r>
              <a:rPr lang="bg-BG"/>
              <a:t>	списък</a:t>
            </a:r>
            <a:r>
              <a:rPr lang="en-US"/>
              <a:t>_</a:t>
            </a:r>
            <a:r>
              <a:rPr lang="bg-BG"/>
              <a:t>константи </a:t>
            </a:r>
            <a:r>
              <a:rPr lang="en-US"/>
              <a:t>_</a:t>
            </a:r>
            <a:r>
              <a:rPr lang="bg-BG"/>
              <a:t> 2:оператор </a:t>
            </a:r>
            <a:r>
              <a:rPr lang="en-US"/>
              <a:t>_</a:t>
            </a:r>
            <a:r>
              <a:rPr lang="bg-BG"/>
              <a:t> 2;</a:t>
            </a:r>
          </a:p>
          <a:p>
            <a:pPr>
              <a:buFont typeface="Wingdings" pitchFamily="2" charset="2"/>
              <a:buNone/>
            </a:pPr>
            <a:r>
              <a:rPr lang="bg-BG"/>
              <a:t>		.		.		.</a:t>
            </a:r>
          </a:p>
          <a:p>
            <a:pPr>
              <a:buFont typeface="Wingdings" pitchFamily="2" charset="2"/>
              <a:buNone/>
            </a:pPr>
            <a:r>
              <a:rPr lang="bg-BG"/>
              <a:t>		.		.		.</a:t>
            </a:r>
          </a:p>
          <a:p>
            <a:pPr>
              <a:buFont typeface="Wingdings" pitchFamily="2" charset="2"/>
              <a:buNone/>
            </a:pPr>
            <a:r>
              <a:rPr lang="bg-BG"/>
              <a:t>	списък</a:t>
            </a:r>
            <a:r>
              <a:rPr lang="en-US"/>
              <a:t>_</a:t>
            </a:r>
            <a:r>
              <a:rPr lang="bg-BG"/>
              <a:t>константи </a:t>
            </a:r>
            <a:r>
              <a:rPr lang="en-US"/>
              <a:t>_</a:t>
            </a:r>
            <a:r>
              <a:rPr lang="bg-BG"/>
              <a:t> </a:t>
            </a:r>
            <a:r>
              <a:rPr lang="en-US"/>
              <a:t>N</a:t>
            </a:r>
            <a:r>
              <a:rPr lang="bg-BG"/>
              <a:t>:оператор </a:t>
            </a:r>
            <a:r>
              <a:rPr lang="en-US"/>
              <a:t>_</a:t>
            </a:r>
            <a:r>
              <a:rPr lang="bg-BG"/>
              <a:t> </a:t>
            </a:r>
            <a:r>
              <a:rPr lang="en-US"/>
              <a:t>N</a:t>
            </a:r>
            <a:r>
              <a:rPr lang="bg-BG"/>
              <a:t>;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solidFill>
                  <a:srgbClr val="FF2929"/>
                </a:solidFill>
              </a:rPr>
              <a:t>else</a:t>
            </a:r>
            <a:r>
              <a:rPr lang="bg-BG">
                <a:solidFill>
                  <a:srgbClr val="FF2929"/>
                </a:solidFill>
              </a:rPr>
              <a:t> </a:t>
            </a:r>
            <a:r>
              <a:rPr lang="bg-BG"/>
              <a:t>оператор</a:t>
            </a:r>
            <a:r>
              <a:rPr lang="en-US"/>
              <a:t>_0;</a:t>
            </a:r>
            <a:endParaRPr lang="en-US">
              <a:solidFill>
                <a:srgbClr val="FF292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2929"/>
                </a:solidFill>
              </a:rPr>
              <a:t>	end</a:t>
            </a:r>
            <a:r>
              <a:rPr lang="en-US"/>
              <a:t>;</a:t>
            </a:r>
            <a:r>
              <a:rPr lang="bg-BG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</a:t>
            </a:r>
            <a:r>
              <a:rPr lang="bg-BG"/>
              <a:t>Семантика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Проверява дали селектора съвпада с един елемент от списъка с константи, ако съвпада се изпълнява оператора в този ред. Ако няма съвпадения се изпълнява оператор</a:t>
            </a:r>
            <a:r>
              <a:rPr lang="en-US"/>
              <a:t>_0;</a:t>
            </a:r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3. </a:t>
            </a:r>
            <a:r>
              <a:rPr lang="bg-BG" sz="3800"/>
              <a:t>Ограничения за селектора и константите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Селектора трябва да бъде един от следните типове:</a:t>
            </a:r>
          </a:p>
          <a:p>
            <a:pPr lvl="1"/>
            <a:r>
              <a:rPr lang="bg-BG"/>
              <a:t>Цял;</a:t>
            </a:r>
          </a:p>
          <a:p>
            <a:pPr lvl="1"/>
            <a:r>
              <a:rPr lang="bg-BG"/>
              <a:t>Булев;</a:t>
            </a:r>
          </a:p>
          <a:p>
            <a:pPr lvl="1"/>
            <a:r>
              <a:rPr lang="bg-BG"/>
              <a:t>Символен.</a:t>
            </a:r>
          </a:p>
          <a:p>
            <a:r>
              <a:rPr lang="bg-BG"/>
              <a:t>Всеки списък от константи, разгледан заедно не трябва да съдържа повтарящи се елементи.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</TotalTime>
  <Words>50</Words>
  <Application>Microsoft Office PowerPoint</Application>
  <PresentationFormat>Презентация на цял екран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9" baseType="lpstr">
      <vt:lpstr>Arial</vt:lpstr>
      <vt:lpstr>Garamond</vt:lpstr>
      <vt:lpstr>Times New Roman</vt:lpstr>
      <vt:lpstr>Wingdings</vt:lpstr>
      <vt:lpstr>Edge</vt:lpstr>
      <vt:lpstr>Оператор за избор на вариант</vt:lpstr>
      <vt:lpstr>1. Общ вид- синтаксис</vt:lpstr>
      <vt:lpstr>2. Семантика </vt:lpstr>
      <vt:lpstr>3. Ограничения за селектора и константите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за избор на вариант</dc:title>
  <dc:creator>MusaPC</dc:creator>
  <cp:lastModifiedBy>Toni1</cp:lastModifiedBy>
  <cp:revision>2</cp:revision>
  <dcterms:created xsi:type="dcterms:W3CDTF">2008-10-12T23:26:55Z</dcterms:created>
  <dcterms:modified xsi:type="dcterms:W3CDTF">2012-09-28T12:21:17Z</dcterms:modified>
</cp:coreProperties>
</file>