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41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1742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CB33FA-B852-4FD8-A35E-B4C1FDDAB867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bg-BG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0578D-8C14-4F53-948F-8C73F4BE9E8B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18F731-40FC-4A08-B58F-DAE82AAFDC82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лавие, текст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3EE9D6-A81D-4AF3-8962-9C063D6C70BD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7CF18-CE64-4229-B231-8C3D79F04F43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94AD27-A486-4D67-AADF-E7DFC7C1BBD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E5703-0CA7-49E8-9CB1-AB65F4BCF3FA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BE20A7-048C-4A57-843A-B728A0BAC0C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Контейнер за 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394506-0B89-4DA8-AAE4-3A1B906B29FD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BC591-051E-45DF-A155-1E893297E5D5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3E005E-A22B-4037-8200-B8F31CC309A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6BD1B9-2AB1-42B6-A61E-741BB9DD2FD9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1743E14-271C-422B-9C0F-0BAE47035F74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</p:grpSp>
      <p:sp>
        <p:nvSpPr>
          <p:cNvPr id="163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lessoncdr.hit.bg/Blend/star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insidegraphics.com/corel_draw/images/corel_draw_tricks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3213" y="1828800"/>
            <a:ext cx="6148387" cy="2209800"/>
          </a:xfrm>
        </p:spPr>
        <p:txBody>
          <a:bodyPr/>
          <a:lstStyle/>
          <a:p>
            <a:r>
              <a:rPr lang="bg-BG" sz="4600"/>
              <a:t>Ефекти с преливания и контури. Работа с перспектива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Контури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686800" cy="28813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</a:t>
            </a:r>
            <a:r>
              <a:rPr lang="en-US" sz="2800"/>
              <a:t>Основното приложение на ефекта Cоntour е създаването на концентрични контурни линии около или навътре в селектирания обект. Сами определяте колко да бъдат тези линии и на колко голямо да е разстоянието между тях. Дебелината и цвета на създадените концентрични линии се определят от дебелината и цвета на първоначалния контур.</a:t>
            </a:r>
            <a:endParaRPr lang="bg-BG" sz="28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752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908175" y="4724400"/>
          <a:ext cx="4629150" cy="1352550"/>
        </p:xfrm>
        <a:graphic>
          <a:graphicData uri="http://schemas.openxmlformats.org/presentationml/2006/ole">
            <p:oleObj spid="_x0000_s19460" name="CorelDRAW" r:id="rId3" imgW="6591300" imgH="1924050" progId="CorelDRAW.Graphic.11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/>
              <a:t>2.</a:t>
            </a:r>
            <a:r>
              <a:rPr lang="bg-BG" sz="4000"/>
              <a:t> </a:t>
            </a:r>
            <a:r>
              <a:rPr lang="bg-BG" sz="3200"/>
              <a:t>Създаване на концентрични линии навън, навътре или до центъра на обекта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713788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Начертайте обекта,  дублирайте го двукратно и ги преместете леко на страна. </a:t>
            </a:r>
          </a:p>
          <a:p>
            <a:pPr>
              <a:lnSpc>
                <a:spcPct val="80000"/>
              </a:lnSpc>
            </a:pPr>
            <a:r>
              <a:rPr lang="bg-BG" sz="2400"/>
              <a:t>Селектирайте първият обект и изберете Effects/Contour или натиснете бутона Interactive Contour Tool в лентата Toolbox.</a:t>
            </a:r>
          </a:p>
          <a:p>
            <a:pPr>
              <a:lnSpc>
                <a:spcPct val="80000"/>
              </a:lnSpc>
            </a:pPr>
            <a:r>
              <a:rPr lang="bg-BG" sz="2400"/>
              <a:t>Изберете най-лявата страница на менюто Contour и включете опцията Inside (навътре).</a:t>
            </a:r>
          </a:p>
          <a:p>
            <a:pPr>
              <a:lnSpc>
                <a:spcPct val="80000"/>
              </a:lnSpc>
            </a:pPr>
            <a:r>
              <a:rPr lang="bg-BG" sz="2400"/>
              <a:t>Задайте стойност в полето Steps и Offset - съответно броя на стъпките и отместването на линиите една от друга. Кликнете върху бутона Apply.</a:t>
            </a:r>
          </a:p>
          <a:p>
            <a:pPr>
              <a:lnSpc>
                <a:spcPct val="80000"/>
              </a:lnSpc>
            </a:pPr>
            <a:r>
              <a:rPr lang="bg-BG" sz="2400"/>
              <a:t>Селектирайте втория обект. Изберете опцията Outside и отново задайте стойности в полетата Steps и Offset. Потвърдете с Apply.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Селектирайте и третия обект и активирайте опцията To Center. Изберете Apply</a:t>
            </a:r>
            <a:r>
              <a:rPr lang="bg-BG" sz="24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/>
              <a:t>3. Промяна на цвета на контурните линии при ефекта </a:t>
            </a:r>
            <a:r>
              <a:rPr lang="bg-BG" sz="3600" b="1"/>
              <a:t>Contour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362950" cy="2960688"/>
          </a:xfrm>
        </p:spPr>
        <p:txBody>
          <a:bodyPr/>
          <a:lstStyle/>
          <a:p>
            <a:r>
              <a:rPr lang="bg-BG" sz="2800"/>
              <a:t>Селектирайте обект, за който сте задали вече ефекта Contour.</a:t>
            </a:r>
            <a:endParaRPr lang="en-US" sz="2800"/>
          </a:p>
          <a:p>
            <a:r>
              <a:rPr lang="en-US" sz="2800"/>
              <a:t>От лентата Property bar  изберете цвят за линиите изберете цвят за Outline Color и Fill Color.</a:t>
            </a:r>
            <a:r>
              <a:rPr lang="bg-BG" sz="2800"/>
              <a:t>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084888" y="4076700"/>
          <a:ext cx="2382837" cy="2528888"/>
        </p:xfrm>
        <a:graphic>
          <a:graphicData uri="http://schemas.openxmlformats.org/presentationml/2006/ole">
            <p:oleObj spid="_x0000_s21508" name="CorelDRAW" r:id="rId3" imgW="2383130" imgH="2528458" progId="CorelDRAW.Graphic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</a:t>
            </a:r>
            <a:r>
              <a:rPr lang="en-US"/>
              <a:t>Преливания</a:t>
            </a:r>
            <a:r>
              <a:rPr lang="bg-BG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435975" cy="2887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Ефектът на преливане дава възможност да се запълни пространството между два обекта с поредица от нови обекти, които се променят плавно от единия обект към другия.</a:t>
            </a:r>
          </a:p>
        </p:txBody>
      </p:sp>
      <p:pic>
        <p:nvPicPr>
          <p:cNvPr id="23556" name="Picture 4" descr="http://lessoncdr.hit.bg/Blend/stars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356100" y="4365625"/>
            <a:ext cx="288131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5. </a:t>
            </a:r>
            <a:r>
              <a:rPr lang="en-US" sz="4000"/>
              <a:t>Преливане на един обект в друг</a:t>
            </a:r>
            <a:r>
              <a:rPr lang="bg-BG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44675"/>
            <a:ext cx="8713787" cy="3240088"/>
          </a:xfrm>
        </p:spPr>
        <p:txBody>
          <a:bodyPr/>
          <a:lstStyle/>
          <a:p>
            <a:r>
              <a:rPr lang="bg-BG" sz="2400"/>
              <a:t>Начертайте двата обекта (те могат да бъдат два еднакви или два различни). Селектирайте ги.</a:t>
            </a:r>
          </a:p>
          <a:p>
            <a:r>
              <a:rPr lang="bg-BG" sz="2400"/>
              <a:t>Изберете Effects/Blend от лентата с менютата и въведете броя на стъпките в полето Number of Steps.</a:t>
            </a:r>
          </a:p>
          <a:p>
            <a:r>
              <a:rPr lang="bg-BG" sz="2400"/>
              <a:t>Кликнете върху бутона Apply.</a:t>
            </a:r>
            <a:endParaRPr lang="en-US" sz="2400"/>
          </a:p>
          <a:p>
            <a:pPr>
              <a:buFont typeface="Wingdings" pitchFamily="2" charset="2"/>
              <a:buNone/>
            </a:pPr>
            <a:r>
              <a:rPr lang="bg-BG" sz="2400"/>
              <a:t>	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Сами разбирате, че колкото повече стъпки на брой зададете, толкова по-плавно ще е самото преливане</a:t>
            </a:r>
            <a:endParaRPr lang="bg-BG" sz="2400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51275" y="5300663"/>
          <a:ext cx="3671888" cy="1366837"/>
        </p:xfrm>
        <a:graphic>
          <a:graphicData uri="http://schemas.openxmlformats.org/presentationml/2006/ole">
            <p:oleObj spid="_x0000_s24580" name="CorelDRAW" r:id="rId3" imgW="3115300" imgH="1847332" progId="CorelDRAW.Graphic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6. </a:t>
            </a:r>
            <a:r>
              <a:rPr lang="en-US" sz="4000"/>
              <a:t>Преливане на обекти по зададена линия</a:t>
            </a:r>
            <a:r>
              <a:rPr lang="bg-BG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3103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200"/>
              <a:t>Начертайте двата обекта, след което нарисувайте крива на Безие и селектирайте двата обекта и изберете клавишната комбинация Ctrl+B, за да се появи менюто Blend.</a:t>
            </a:r>
          </a:p>
          <a:p>
            <a:pPr>
              <a:lnSpc>
                <a:spcPct val="80000"/>
              </a:lnSpc>
            </a:pPr>
            <a:r>
              <a:rPr lang="bg-BG" sz="2200"/>
              <a:t>В полето Number of Steps задайте броя на стъпките на преливането. Кликнете върху Apply.</a:t>
            </a:r>
          </a:p>
          <a:p>
            <a:pPr>
              <a:lnSpc>
                <a:spcPct val="80000"/>
              </a:lnSpc>
            </a:pPr>
            <a:r>
              <a:rPr lang="bg-BG" sz="2200"/>
              <a:t>Кликнете върху бутона Path и от излязлото меню изберете New Path.</a:t>
            </a:r>
          </a:p>
          <a:p>
            <a:pPr>
              <a:lnSpc>
                <a:spcPct val="80000"/>
              </a:lnSpc>
            </a:pPr>
            <a:r>
              <a:rPr lang="bg-BG" sz="2200"/>
              <a:t>Посочете с показалеца на мишката кривата на Безие, която начертахте и изберете бутона Apply.</a:t>
            </a:r>
            <a:endParaRPr lang="en-US" sz="2200"/>
          </a:p>
          <a:p>
            <a:pPr>
              <a:lnSpc>
                <a:spcPct val="80000"/>
              </a:lnSpc>
            </a:pPr>
            <a:r>
              <a:rPr lang="en-US" sz="2200"/>
              <a:t>Кликнете върху Blend Along Full Path и отново изберете Apply</a:t>
            </a:r>
            <a:r>
              <a:rPr lang="bg-BG" sz="2200"/>
              <a:t> </a:t>
            </a:r>
          </a:p>
        </p:txBody>
      </p:sp>
      <p:pic>
        <p:nvPicPr>
          <p:cNvPr id="26628" name="Picture 4" descr="Graphic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5229225"/>
            <a:ext cx="3673475" cy="143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7. Ефект </a:t>
            </a:r>
            <a:r>
              <a:rPr lang="en-US" b="1"/>
              <a:t>Add Perspective</a:t>
            </a:r>
            <a:r>
              <a:rPr lang="bg-BG"/>
              <a:t>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3384550"/>
          </a:xfrm>
        </p:spPr>
        <p:txBody>
          <a:bodyPr/>
          <a:lstStyle/>
          <a:p>
            <a:r>
              <a:rPr lang="bg-BG" sz="2800"/>
              <a:t>Създава илюзия за пространственост;</a:t>
            </a:r>
          </a:p>
          <a:p>
            <a:r>
              <a:rPr lang="bg-BG" sz="2800"/>
              <a:t>Начертаваме обект (ако са няколко обекта ги групираме);</a:t>
            </a:r>
          </a:p>
          <a:p>
            <a:r>
              <a:rPr lang="bg-BG" sz="2800"/>
              <a:t>Маркираме го и от </a:t>
            </a:r>
            <a:r>
              <a:rPr lang="en-US" sz="2800" b="1"/>
              <a:t>Effects </a:t>
            </a:r>
            <a:r>
              <a:rPr lang="ru-RU" sz="2800">
                <a:sym typeface="Symbol" pitchFamily="18" charset="2"/>
              </a:rPr>
              <a:t>избираме</a:t>
            </a:r>
            <a:r>
              <a:rPr lang="en-US" sz="2800" b="1"/>
              <a:t> Add Perspective</a:t>
            </a:r>
            <a:r>
              <a:rPr lang="bg-BG" sz="2800" b="1"/>
              <a:t>;</a:t>
            </a:r>
          </a:p>
          <a:p>
            <a:r>
              <a:rPr lang="bg-BG" sz="2800"/>
              <a:t>От появилите се възли го деформираме до желания вид; </a:t>
            </a:r>
          </a:p>
        </p:txBody>
      </p:sp>
      <p:pic>
        <p:nvPicPr>
          <p:cNvPr id="27652" name="Picture 4" descr="corel draw lessons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859338" y="4797425"/>
            <a:ext cx="187166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</TotalTime>
  <Words>233</Words>
  <Application>Microsoft Office PowerPoint</Application>
  <PresentationFormat>Презентация на цял екран (4:3)</PresentationFormat>
  <Paragraphs>31</Paragraphs>
  <Slides>8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Wingdings</vt:lpstr>
      <vt:lpstr>Arial Black</vt:lpstr>
      <vt:lpstr>Symbol</vt:lpstr>
      <vt:lpstr>Pixel</vt:lpstr>
      <vt:lpstr>CorelDRAW 11.0 Graphic</vt:lpstr>
      <vt:lpstr>Ефекти с преливания и контури. Работа с перспектива</vt:lpstr>
      <vt:lpstr>1. Контури</vt:lpstr>
      <vt:lpstr>2. Създаване на концентрични линии навън, навътре или до центъра на обекта</vt:lpstr>
      <vt:lpstr>3. Промяна на цвета на контурните линии при ефекта Contour</vt:lpstr>
      <vt:lpstr>4. Преливания </vt:lpstr>
      <vt:lpstr>5. Преливане на един обект в друг </vt:lpstr>
      <vt:lpstr>6. Преливане на обекти по зададена линия </vt:lpstr>
      <vt:lpstr>7. Ефект Add Perspective  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Ефекти с преливания и контури. Работа с перспектива</dc:title>
  <dc:creator>Admin</dc:creator>
  <cp:lastModifiedBy>Toni1</cp:lastModifiedBy>
  <cp:revision>3</cp:revision>
  <dcterms:created xsi:type="dcterms:W3CDTF">2008-01-08T07:06:05Z</dcterms:created>
  <dcterms:modified xsi:type="dcterms:W3CDTF">2012-10-08T13:35:56Z</dcterms:modified>
</cp:coreProperties>
</file>