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0AACB4-78CA-498F-AC8F-89B45279012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9D412-84CD-44C4-90C1-945C96F0796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EA60E-5096-45AD-A6EF-0FFE99EFBAC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DE383-1825-4B43-97CA-2DCAAB59930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40D09-41A7-475D-9217-2B920FA7C52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6C92F-E3ED-4795-8650-E01ECBC1E89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9E1F6-E3CD-462D-897F-0344E870113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EFEF0-800B-4D1F-8DE7-48A27635ED5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AA7CA-A610-42C4-A5D4-F7760313E45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3F13-2038-40CB-AFA4-8DBFC29A7FB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AD97F-8AC9-4E32-BC26-684FB708198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44854E-C976-410D-8B7F-D8E0D5F88CB8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Изчертаване на криви линии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Инструментът крива линия </a:t>
            </a:r>
            <a:r>
              <a:rPr lang="en-US"/>
              <a:t>(Curve)</a:t>
            </a:r>
            <a:endParaRPr lang="bg-BG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476875" cy="4114800"/>
          </a:xfrm>
        </p:spPr>
        <p:txBody>
          <a:bodyPr/>
          <a:lstStyle/>
          <a:p>
            <a:r>
              <a:rPr lang="bg-BG"/>
              <a:t>Очертава се с влачене на мишката една права;</a:t>
            </a:r>
          </a:p>
          <a:p>
            <a:r>
              <a:rPr lang="bg-BG"/>
              <a:t>От две места се усуква отново с влачене на мишката;</a:t>
            </a:r>
            <a:endParaRPr lang="en-US"/>
          </a:p>
          <a:p>
            <a:r>
              <a:rPr lang="bg-BG"/>
              <a:t>Избор на дебелина на линията.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260350"/>
            <a:ext cx="8255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43438" y="1412875"/>
            <a:ext cx="3529012" cy="14398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5724525" y="4184650"/>
            <a:ext cx="2124075" cy="10445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</a:t>
            </a:r>
            <a:r>
              <a:rPr lang="bg-BG"/>
              <a:t>Практически занятия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5761038" cy="3205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Нарисувайте банан, използвайки инструмента крива линия;</a:t>
            </a:r>
          </a:p>
          <a:p>
            <a:pPr>
              <a:lnSpc>
                <a:spcPct val="80000"/>
              </a:lnSpc>
            </a:pPr>
            <a:r>
              <a:rPr lang="bg-BG" sz="2800"/>
              <a:t>Нарисувайте резен диня, използвайки инструментите крива линия</a:t>
            </a:r>
            <a:r>
              <a:rPr lang="en-US" sz="2800"/>
              <a:t>, </a:t>
            </a:r>
            <a:r>
              <a:rPr lang="bg-BG" sz="2800"/>
              <a:t>права линия и елипса;</a:t>
            </a:r>
          </a:p>
          <a:p>
            <a:pPr>
              <a:lnSpc>
                <a:spcPct val="80000"/>
              </a:lnSpc>
            </a:pPr>
            <a:r>
              <a:rPr lang="bg-BG" sz="2800"/>
              <a:t>Нарисувайте слънчоглед;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024063"/>
            <a:ext cx="1692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3141663"/>
            <a:ext cx="1619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8738" y="4005263"/>
            <a:ext cx="1217612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</TotalTime>
  <Words>67</Words>
  <Application>Microsoft Office PowerPoint</Application>
  <PresentationFormat>Презентация на цял екран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Blends</vt:lpstr>
      <vt:lpstr>Изчертаване на криви линии</vt:lpstr>
      <vt:lpstr>1. Инструментът крива линия (Curve)</vt:lpstr>
      <vt:lpstr>2. Практически занятия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Изчертаване на криви линии</dc:title>
  <dc:creator>PC</dc:creator>
  <cp:lastModifiedBy>Toni1</cp:lastModifiedBy>
  <cp:revision>4</cp:revision>
  <dcterms:created xsi:type="dcterms:W3CDTF">2007-12-09T15:16:04Z</dcterms:created>
  <dcterms:modified xsi:type="dcterms:W3CDTF">2012-09-28T12:15:48Z</dcterms:modified>
</cp:coreProperties>
</file>