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741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741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</p:grpSp>
      <p:sp>
        <p:nvSpPr>
          <p:cNvPr id="174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B80B54-CE0E-4ED4-A576-457213E74B7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4DB7A-6EEE-482D-999C-C39BC3A3144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1ADDB-B73B-47B8-8824-AF869451BE5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CB870-6852-4637-9129-22D59666316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0A8A-6640-4AFA-BE63-A998C8C538F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772AC-8DC8-4657-8DB8-27695ED5643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2430-07DB-4610-860C-2211E72B5AE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D17A0-3E60-47E6-9D75-CEBC7D5E393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C4946-81CF-4D2E-8B83-86B1E9DBE87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2A2AD-421B-46B5-85FB-D4ADD64440E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C20B7-AD73-4A53-A741-618DDE416D8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042E7D-D5E3-499D-9342-F2083C01C574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765175"/>
            <a:ext cx="7239000" cy="2514600"/>
          </a:xfrm>
        </p:spPr>
        <p:txBody>
          <a:bodyPr/>
          <a:lstStyle/>
          <a:p>
            <a:r>
              <a:rPr lang="bg-BG" sz="5000"/>
              <a:t>Разклоняване на изчислителния процес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/>
              <a:t>1. Пълна форма на оператора за уловен преход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rgbClr val="FF2929"/>
                </a:solidFill>
              </a:rPr>
              <a:t>If</a:t>
            </a:r>
            <a:r>
              <a:rPr lang="en-US"/>
              <a:t> </a:t>
            </a:r>
            <a:r>
              <a:rPr lang="bg-BG"/>
              <a:t>логическо условие </a:t>
            </a:r>
            <a:r>
              <a:rPr lang="en-US">
                <a:solidFill>
                  <a:srgbClr val="FF2929"/>
                </a:solidFill>
              </a:rPr>
              <a:t>then</a:t>
            </a:r>
            <a:r>
              <a:rPr lang="en-US"/>
              <a:t> </a:t>
            </a:r>
            <a:r>
              <a:rPr lang="bg-BG"/>
              <a:t>оператор1 </a:t>
            </a:r>
            <a:r>
              <a:rPr lang="en-US">
                <a:solidFill>
                  <a:srgbClr val="FF2929"/>
                </a:solidFill>
              </a:rPr>
              <a:t>else</a:t>
            </a:r>
            <a:r>
              <a:rPr lang="bg-BG"/>
              <a:t> оператор2</a:t>
            </a:r>
          </a:p>
          <a:p>
            <a:r>
              <a:rPr lang="bg-BG"/>
              <a:t>Семантика- ако логическото условие е вярно се изпълнява оператор1, в противен случай оператор2.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/>
              <a:t>2. Кратка форма на оператора за условен преход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85913" y="20431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bg-BG" sz="2900"/>
              <a:t>Синтаксис: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bg-BG" sz="2500"/>
              <a:t>	</a:t>
            </a:r>
            <a:r>
              <a:rPr lang="en-US" sz="2500">
                <a:solidFill>
                  <a:srgbClr val="FF2929"/>
                </a:solidFill>
              </a:rPr>
              <a:t>If</a:t>
            </a:r>
            <a:r>
              <a:rPr lang="en-US" sz="2500"/>
              <a:t> </a:t>
            </a:r>
            <a:r>
              <a:rPr lang="bg-BG" sz="2500"/>
              <a:t>логическо условие </a:t>
            </a:r>
            <a:r>
              <a:rPr lang="en-US" sz="2500">
                <a:solidFill>
                  <a:srgbClr val="FF2929"/>
                </a:solidFill>
              </a:rPr>
              <a:t>then</a:t>
            </a:r>
            <a:r>
              <a:rPr lang="en-US" sz="2500"/>
              <a:t> </a:t>
            </a:r>
            <a:r>
              <a:rPr lang="bg-BG" sz="2500"/>
              <a:t>оператор;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bg-BG" sz="2900"/>
              <a:t>Семантика- ако логическото условие е вярно се изпълнява оператор.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/>
              <a:t>3. Влагане на оператори за условен преход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31913" y="1628775"/>
            <a:ext cx="75676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bg-BG" sz="2900"/>
              <a:t>Синтаксис: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bg-BG" sz="2500"/>
              <a:t>	</a:t>
            </a:r>
            <a:r>
              <a:rPr lang="en-US" sz="2500">
                <a:solidFill>
                  <a:srgbClr val="FF2929"/>
                </a:solidFill>
              </a:rPr>
              <a:t>If</a:t>
            </a:r>
            <a:r>
              <a:rPr lang="en-US" sz="2500"/>
              <a:t> </a:t>
            </a:r>
            <a:r>
              <a:rPr lang="bg-BG" sz="2500"/>
              <a:t>ЛУ1 </a:t>
            </a:r>
            <a:r>
              <a:rPr lang="en-US" sz="2500">
                <a:solidFill>
                  <a:srgbClr val="FF2929"/>
                </a:solidFill>
              </a:rPr>
              <a:t>then</a:t>
            </a:r>
            <a:r>
              <a:rPr lang="en-US" sz="2500"/>
              <a:t> </a:t>
            </a:r>
            <a:r>
              <a:rPr lang="bg-BG" sz="2500"/>
              <a:t>оператор1 </a:t>
            </a:r>
            <a:r>
              <a:rPr lang="en-US" sz="2500">
                <a:solidFill>
                  <a:srgbClr val="FF2929"/>
                </a:solidFill>
              </a:rPr>
              <a:t>else If</a:t>
            </a:r>
            <a:r>
              <a:rPr lang="en-US" sz="2500"/>
              <a:t> </a:t>
            </a:r>
            <a:r>
              <a:rPr lang="bg-BG" sz="2500"/>
              <a:t>ЛУ1 </a:t>
            </a:r>
            <a:r>
              <a:rPr lang="en-US" sz="2500">
                <a:solidFill>
                  <a:srgbClr val="FF2929"/>
                </a:solidFill>
              </a:rPr>
              <a:t>then</a:t>
            </a:r>
            <a:r>
              <a:rPr lang="en-US" sz="2500"/>
              <a:t> </a:t>
            </a:r>
            <a:r>
              <a:rPr lang="bg-BG" sz="2500"/>
              <a:t>оператор</a:t>
            </a:r>
            <a:r>
              <a:rPr lang="en-US" sz="2500"/>
              <a:t>2 … </a:t>
            </a:r>
            <a:r>
              <a:rPr lang="en-US" sz="2500">
                <a:solidFill>
                  <a:srgbClr val="FF2929"/>
                </a:solidFill>
              </a:rPr>
              <a:t>else If</a:t>
            </a:r>
            <a:r>
              <a:rPr lang="en-US" sz="2500"/>
              <a:t> </a:t>
            </a:r>
            <a:r>
              <a:rPr lang="bg-BG" sz="2500"/>
              <a:t>ЛУ</a:t>
            </a:r>
            <a:r>
              <a:rPr lang="en-US" sz="2500"/>
              <a:t>N</a:t>
            </a:r>
            <a:r>
              <a:rPr lang="bg-BG" sz="2500"/>
              <a:t> </a:t>
            </a:r>
            <a:r>
              <a:rPr lang="en-US" sz="2500">
                <a:solidFill>
                  <a:srgbClr val="FF2929"/>
                </a:solidFill>
              </a:rPr>
              <a:t>then</a:t>
            </a:r>
            <a:r>
              <a:rPr lang="en-US" sz="2500"/>
              <a:t> </a:t>
            </a:r>
            <a:r>
              <a:rPr lang="bg-BG" sz="2500"/>
              <a:t>оператор</a:t>
            </a:r>
            <a:r>
              <a:rPr lang="en-US" sz="2500"/>
              <a:t>N</a:t>
            </a:r>
            <a:r>
              <a:rPr lang="bg-BG" sz="2500"/>
              <a:t>;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bg-BG" sz="2500"/>
              <a:t>ЛУ е логическо условие.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bg-BG" sz="2900"/>
              <a:t>Семантика- проверява ЛУ1 и ако е вярно изпълнява оператор1, в противен случай проверява ЛУ2 и т.н.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</TotalTime>
  <Words>36</Words>
  <Application>Microsoft Office PowerPoint</Application>
  <PresentationFormat>Презентация на цял екран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Verdana</vt:lpstr>
      <vt:lpstr>Wingdings</vt:lpstr>
      <vt:lpstr>Eclipse</vt:lpstr>
      <vt:lpstr>Разклоняване на изчислителния процес</vt:lpstr>
      <vt:lpstr>1. Пълна форма на оператора за уловен преход</vt:lpstr>
      <vt:lpstr>2. Кратка форма на оператора за условен преход</vt:lpstr>
      <vt:lpstr>3. Влагане на оператори за условен преход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Разклоняване на изчислителния процес</dc:title>
  <dc:creator>MusaPC</dc:creator>
  <cp:lastModifiedBy>Toni1</cp:lastModifiedBy>
  <cp:revision>2</cp:revision>
  <dcterms:created xsi:type="dcterms:W3CDTF">2008-10-12T23:12:18Z</dcterms:created>
  <dcterms:modified xsi:type="dcterms:W3CDTF">2012-09-28T12:21:00Z</dcterms:modified>
</cp:coreProperties>
</file>