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57" r:id="rId3"/>
    <p:sldId id="258" r:id="rId4"/>
    <p:sldId id="259" r:id="rId5"/>
    <p:sldId id="260" r:id="rId6"/>
  </p:sldIdLst>
  <p:sldSz cx="9144000" cy="6858000" type="screen4x3"/>
  <p:notesSz cx="6858000" cy="9144000"/>
  <p:defaultTextStyle>
    <a:defPPr>
      <a:defRPr lang="bg-BG"/>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8" d="100"/>
          <a:sy n="88" d="100"/>
        </p:scale>
        <p:origin x="-146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Заглавен слайд">
    <p:spTree>
      <p:nvGrpSpPr>
        <p:cNvPr id="1" name=""/>
        <p:cNvGrpSpPr/>
        <p:nvPr/>
      </p:nvGrpSpPr>
      <p:grpSpPr>
        <a:xfrm>
          <a:off x="0" y="0"/>
          <a:ext cx="0" cy="0"/>
          <a:chOff x="0" y="0"/>
          <a:chExt cx="0" cy="0"/>
        </a:xfrm>
      </p:grpSpPr>
      <p:pic>
        <p:nvPicPr>
          <p:cNvPr id="5122" name="Picture 2" descr="titlemaster_med"/>
          <p:cNvPicPr>
            <a:picLocks noChangeAspect="1" noChangeArrowheads="1"/>
          </p:cNvPicPr>
          <p:nvPr/>
        </p:nvPicPr>
        <p:blipFill>
          <a:blip r:embed="rId2" cstate="print"/>
          <a:srcRect/>
          <a:stretch>
            <a:fillRect/>
          </a:stretch>
        </p:blipFill>
        <p:spPr bwMode="ltGray">
          <a:xfrm>
            <a:off x="0" y="0"/>
            <a:ext cx="9144000" cy="6862763"/>
          </a:xfrm>
          <a:prstGeom prst="rect">
            <a:avLst/>
          </a:prstGeom>
          <a:noFill/>
        </p:spPr>
      </p:pic>
      <p:sp>
        <p:nvSpPr>
          <p:cNvPr id="5123" name="Rectangle 3"/>
          <p:cNvSpPr>
            <a:spLocks noGrp="1" noChangeArrowheads="1"/>
          </p:cNvSpPr>
          <p:nvPr>
            <p:ph type="dt" sz="half" idx="2"/>
          </p:nvPr>
        </p:nvSpPr>
        <p:spPr>
          <a:xfrm>
            <a:off x="304800" y="6248400"/>
            <a:ext cx="1905000" cy="457200"/>
          </a:xfrm>
        </p:spPr>
        <p:txBody>
          <a:bodyPr/>
          <a:lstStyle>
            <a:lvl1pPr>
              <a:defRPr/>
            </a:lvl1pPr>
          </a:lstStyle>
          <a:p>
            <a:endParaRPr lang="bg-BG"/>
          </a:p>
        </p:txBody>
      </p:sp>
      <p:sp>
        <p:nvSpPr>
          <p:cNvPr id="5124" name="Rectangle 4"/>
          <p:cNvSpPr>
            <a:spLocks noGrp="1" noChangeArrowheads="1"/>
          </p:cNvSpPr>
          <p:nvPr>
            <p:ph type="ftr" sz="quarter" idx="3"/>
          </p:nvPr>
        </p:nvSpPr>
        <p:spPr/>
        <p:txBody>
          <a:bodyPr/>
          <a:lstStyle>
            <a:lvl1pPr>
              <a:defRPr/>
            </a:lvl1pPr>
          </a:lstStyle>
          <a:p>
            <a:endParaRPr lang="bg-BG"/>
          </a:p>
        </p:txBody>
      </p:sp>
      <p:sp>
        <p:nvSpPr>
          <p:cNvPr id="5125" name="Rectangle 5"/>
          <p:cNvSpPr>
            <a:spLocks noGrp="1" noChangeArrowheads="1"/>
          </p:cNvSpPr>
          <p:nvPr>
            <p:ph type="sldNum" sz="quarter" idx="4"/>
          </p:nvPr>
        </p:nvSpPr>
        <p:spPr>
          <a:xfrm>
            <a:off x="7010400" y="6248400"/>
            <a:ext cx="1905000" cy="457200"/>
          </a:xfrm>
        </p:spPr>
        <p:txBody>
          <a:bodyPr/>
          <a:lstStyle>
            <a:lvl1pPr>
              <a:defRPr/>
            </a:lvl1pPr>
          </a:lstStyle>
          <a:p>
            <a:fld id="{D72EDF59-9130-4075-9425-67790B174362}" type="slidenum">
              <a:rPr lang="bg-BG"/>
              <a:pPr/>
              <a:t>‹#›</a:t>
            </a:fld>
            <a:endParaRPr lang="bg-BG"/>
          </a:p>
        </p:txBody>
      </p:sp>
      <p:sp>
        <p:nvSpPr>
          <p:cNvPr id="5126" name="Rectangle 6"/>
          <p:cNvSpPr>
            <a:spLocks noGrp="1" noChangeArrowheads="1"/>
          </p:cNvSpPr>
          <p:nvPr>
            <p:ph type="subTitle" sz="quarter" idx="1"/>
          </p:nvPr>
        </p:nvSpPr>
        <p:spPr>
          <a:xfrm>
            <a:off x="2362200" y="3429000"/>
            <a:ext cx="6400800" cy="1447800"/>
          </a:xfrm>
          <a:solidFill>
            <a:schemeClr val="bg1">
              <a:alpha val="50000"/>
            </a:schemeClr>
          </a:solidFill>
          <a:ln w="76200">
            <a:solidFill>
              <a:schemeClr val="tx1"/>
            </a:solidFill>
          </a:ln>
        </p:spPr>
        <p:txBody>
          <a:bodyPr anchor="ctr"/>
          <a:lstStyle>
            <a:lvl1pPr marL="0" indent="0" algn="ctr">
              <a:buFont typeface="Wingdings" pitchFamily="2" charset="2"/>
              <a:buNone/>
              <a:defRPr/>
            </a:lvl1pPr>
          </a:lstStyle>
          <a:p>
            <a:r>
              <a:rPr lang="bg-BG"/>
              <a:t>Click to edit Master subtitle style</a:t>
            </a:r>
          </a:p>
        </p:txBody>
      </p:sp>
      <p:sp>
        <p:nvSpPr>
          <p:cNvPr id="5127" name="Rectangle 7"/>
          <p:cNvSpPr>
            <a:spLocks noGrp="1" noChangeArrowheads="1"/>
          </p:cNvSpPr>
          <p:nvPr>
            <p:ph type="ctrTitle" sz="quarter"/>
          </p:nvPr>
        </p:nvSpPr>
        <p:spPr>
          <a:xfrm>
            <a:off x="838200" y="1371600"/>
            <a:ext cx="7620000" cy="2057400"/>
          </a:xfrm>
          <a:solidFill>
            <a:schemeClr val="bg1">
              <a:alpha val="50000"/>
            </a:schemeClr>
          </a:solidFill>
          <a:ln w="76200">
            <a:solidFill>
              <a:schemeClr val="tx1"/>
            </a:solidFill>
          </a:ln>
        </p:spPr>
        <p:txBody>
          <a:bodyPr/>
          <a:lstStyle>
            <a:lvl1pPr algn="ctr">
              <a:defRPr sz="5400">
                <a:solidFill>
                  <a:schemeClr val="tx1"/>
                </a:solidFill>
              </a:defRPr>
            </a:lvl1pPr>
          </a:lstStyle>
          <a:p>
            <a:r>
              <a:rPr lang="bg-BG"/>
              <a:t>Click to edit Master title style</a:t>
            </a:r>
          </a:p>
        </p:txBody>
      </p:sp>
    </p:spTree>
  </p:cSld>
  <p:clrMapOvr>
    <a:masterClrMapping/>
  </p:clrMapOvr>
  <p:transition spd="slow"/>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лавие и вертикален текст">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C9224853-F178-432E-8632-0CEDE60CBCEF}" type="slidenum">
              <a:rPr lang="bg-BG"/>
              <a:pPr/>
              <a:t>‹#›</a:t>
            </a:fld>
            <a:endParaRPr lang="bg-BG"/>
          </a:p>
        </p:txBody>
      </p:sp>
    </p:spTree>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но заглавие и текст">
    <p:spTree>
      <p:nvGrpSpPr>
        <p:cNvPr id="1" name=""/>
        <p:cNvGrpSpPr/>
        <p:nvPr/>
      </p:nvGrpSpPr>
      <p:grpSpPr>
        <a:xfrm>
          <a:off x="0" y="0"/>
          <a:ext cx="0" cy="0"/>
          <a:chOff x="0" y="0"/>
          <a:chExt cx="0" cy="0"/>
        </a:xfrm>
      </p:grpSpPr>
      <p:sp>
        <p:nvSpPr>
          <p:cNvPr id="2" name="Вертикално заглавие 1"/>
          <p:cNvSpPr>
            <a:spLocks noGrp="1"/>
          </p:cNvSpPr>
          <p:nvPr>
            <p:ph type="title" orient="vert"/>
          </p:nvPr>
        </p:nvSpPr>
        <p:spPr>
          <a:xfrm>
            <a:off x="7239000" y="228600"/>
            <a:ext cx="1600200" cy="5867400"/>
          </a:xfrm>
        </p:spPr>
        <p:txBody>
          <a:bodyPr vert="eaVert"/>
          <a:lstStyle/>
          <a:p>
            <a:r>
              <a:rPr lang="bg-BG" smtClean="0"/>
              <a:t>Щракнете, за да редактирате стила на заглавието в образеца</a:t>
            </a:r>
            <a:endParaRPr lang="bg-BG"/>
          </a:p>
        </p:txBody>
      </p:sp>
      <p:sp>
        <p:nvSpPr>
          <p:cNvPr id="3" name="Контейнер за вертикален текст 2"/>
          <p:cNvSpPr>
            <a:spLocks noGrp="1"/>
          </p:cNvSpPr>
          <p:nvPr>
            <p:ph type="body" orient="vert" idx="1"/>
          </p:nvPr>
        </p:nvSpPr>
        <p:spPr>
          <a:xfrm>
            <a:off x="2438400" y="228600"/>
            <a:ext cx="4648200" cy="5867400"/>
          </a:xfrm>
        </p:spPr>
        <p:txBody>
          <a:bodyPr vert="eaVert"/>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D171B7BC-C40A-47A1-A0E2-C2C1E219FEBA}" type="slidenum">
              <a:rPr lang="bg-BG"/>
              <a:pPr/>
              <a:t>‹#›</a:t>
            </a:fld>
            <a:endParaRPr lang="bg-BG"/>
          </a:p>
        </p:txBody>
      </p:sp>
    </p:spTree>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лавие и съдържан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p:txBody>
          <a:body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F8A4684F-CF7C-4B3D-81AC-394302BDF89C}" type="slidenum">
              <a:rPr lang="bg-BG"/>
              <a:pPr/>
              <a:t>‹#›</a:t>
            </a:fld>
            <a:endParaRPr lang="bg-BG"/>
          </a:p>
        </p:txBody>
      </p:sp>
    </p:spTree>
  </p:cSld>
  <p:clrMapOvr>
    <a:masterClrMapping/>
  </p:clrMapOvr>
  <p:transition spd="slow"/>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лавка на секция">
    <p:spTree>
      <p:nvGrpSpPr>
        <p:cNvPr id="1" name=""/>
        <p:cNvGrpSpPr/>
        <p:nvPr/>
      </p:nvGrpSpPr>
      <p:grpSpPr>
        <a:xfrm>
          <a:off x="0" y="0"/>
          <a:ext cx="0" cy="0"/>
          <a:chOff x="0" y="0"/>
          <a:chExt cx="0" cy="0"/>
        </a:xfrm>
      </p:grpSpPr>
      <p:sp>
        <p:nvSpPr>
          <p:cNvPr id="2" name="Заглавие 1"/>
          <p:cNvSpPr>
            <a:spLocks noGrp="1"/>
          </p:cNvSpPr>
          <p:nvPr>
            <p:ph type="title"/>
          </p:nvPr>
        </p:nvSpPr>
        <p:spPr>
          <a:xfrm>
            <a:off x="722313" y="4406900"/>
            <a:ext cx="7772400" cy="1362075"/>
          </a:xfrm>
        </p:spPr>
        <p:txBody>
          <a:bodyPr anchor="t"/>
          <a:lstStyle>
            <a:lvl1pPr algn="l">
              <a:defRPr sz="4000" b="1" cap="all"/>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bg-BG" smtClean="0"/>
              <a:t>Щракн., за да ред. стил на загл. в обр.</a:t>
            </a:r>
          </a:p>
        </p:txBody>
      </p:sp>
      <p:sp>
        <p:nvSpPr>
          <p:cNvPr id="4" name="Контейнер за дата 3"/>
          <p:cNvSpPr>
            <a:spLocks noGrp="1"/>
          </p:cNvSpPr>
          <p:nvPr>
            <p:ph type="dt" sz="half" idx="10"/>
          </p:nvPr>
        </p:nvSpPr>
        <p:spPr/>
        <p:txBody>
          <a:bodyPr/>
          <a:lstStyle>
            <a:lvl1pPr>
              <a:defRPr/>
            </a:lvl1pPr>
          </a:lstStyle>
          <a:p>
            <a:endParaRPr lang="bg-BG"/>
          </a:p>
        </p:txBody>
      </p:sp>
      <p:sp>
        <p:nvSpPr>
          <p:cNvPr id="5" name="Контейнер за долния колонтитул 4"/>
          <p:cNvSpPr>
            <a:spLocks noGrp="1"/>
          </p:cNvSpPr>
          <p:nvPr>
            <p:ph type="ftr" sz="quarter" idx="11"/>
          </p:nvPr>
        </p:nvSpPr>
        <p:spPr/>
        <p:txBody>
          <a:bodyPr/>
          <a:lstStyle>
            <a:lvl1pPr>
              <a:defRPr/>
            </a:lvl1pPr>
          </a:lstStyle>
          <a:p>
            <a:endParaRPr lang="bg-BG"/>
          </a:p>
        </p:txBody>
      </p:sp>
      <p:sp>
        <p:nvSpPr>
          <p:cNvPr id="6" name="Контейнер за номер на слайда 5"/>
          <p:cNvSpPr>
            <a:spLocks noGrp="1"/>
          </p:cNvSpPr>
          <p:nvPr>
            <p:ph type="sldNum" sz="quarter" idx="12"/>
          </p:nvPr>
        </p:nvSpPr>
        <p:spPr/>
        <p:txBody>
          <a:bodyPr/>
          <a:lstStyle>
            <a:lvl1pPr>
              <a:defRPr/>
            </a:lvl1pPr>
          </a:lstStyle>
          <a:p>
            <a:fld id="{CDBF7A30-62D1-484D-BB3D-0F8981896CEB}" type="slidenum">
              <a:rPr lang="bg-BG"/>
              <a:pPr/>
              <a:t>‹#›</a:t>
            </a:fld>
            <a:endParaRPr lang="bg-BG"/>
          </a:p>
        </p:txBody>
      </p:sp>
    </p:spTree>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е съдържания">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sz="half" idx="1"/>
          </p:nvPr>
        </p:nvSpPr>
        <p:spPr>
          <a:xfrm>
            <a:off x="24384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Контейнер за съдържание 3"/>
          <p:cNvSpPr>
            <a:spLocks noGrp="1"/>
          </p:cNvSpPr>
          <p:nvPr>
            <p:ph sz="half" idx="2"/>
          </p:nvPr>
        </p:nvSpPr>
        <p:spPr>
          <a:xfrm>
            <a:off x="5715000" y="1600200"/>
            <a:ext cx="31242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2E2DB8B0-9168-42E2-8D69-58D02BC1CBBB}" type="slidenum">
              <a:rPr lang="bg-BG"/>
              <a:pPr/>
              <a:t>‹#›</a:t>
            </a:fld>
            <a:endParaRPr lang="bg-BG"/>
          </a:p>
        </p:txBody>
      </p:sp>
    </p:spTree>
  </p:cSld>
  <p:clrMapOvr>
    <a:masterClrMapping/>
  </p:clrMapOvr>
  <p:transition spd="slow"/>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4638"/>
            <a:ext cx="8229600" cy="1143000"/>
          </a:xfrm>
        </p:spPr>
        <p:txBody>
          <a:bodyPr/>
          <a:lstStyle>
            <a:lvl1pPr>
              <a:defRPr/>
            </a:lvl1pPr>
          </a:lstStyle>
          <a:p>
            <a:r>
              <a:rPr lang="bg-BG" smtClean="0"/>
              <a:t>Щракнете, за да редактирате стила на заглавието в образеца</a:t>
            </a:r>
            <a:endParaRPr lang="bg-BG"/>
          </a:p>
        </p:txBody>
      </p:sp>
      <p:sp>
        <p:nvSpPr>
          <p:cNvPr id="3" name="Текстов контейне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4" name="Контейнер за съдържани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5" name="Текстов контейне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bg-BG" smtClean="0"/>
              <a:t>Щракн., за да ред. стил на загл. в обр.</a:t>
            </a:r>
          </a:p>
        </p:txBody>
      </p:sp>
      <p:sp>
        <p:nvSpPr>
          <p:cNvPr id="6" name="Контейнер за съдържани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7" name="Контейнер за дата 6"/>
          <p:cNvSpPr>
            <a:spLocks noGrp="1"/>
          </p:cNvSpPr>
          <p:nvPr>
            <p:ph type="dt" sz="half" idx="10"/>
          </p:nvPr>
        </p:nvSpPr>
        <p:spPr/>
        <p:txBody>
          <a:bodyPr/>
          <a:lstStyle>
            <a:lvl1pPr>
              <a:defRPr/>
            </a:lvl1pPr>
          </a:lstStyle>
          <a:p>
            <a:endParaRPr lang="bg-BG"/>
          </a:p>
        </p:txBody>
      </p:sp>
      <p:sp>
        <p:nvSpPr>
          <p:cNvPr id="8" name="Контейнер за долния колонтитул 7"/>
          <p:cNvSpPr>
            <a:spLocks noGrp="1"/>
          </p:cNvSpPr>
          <p:nvPr>
            <p:ph type="ftr" sz="quarter" idx="11"/>
          </p:nvPr>
        </p:nvSpPr>
        <p:spPr/>
        <p:txBody>
          <a:bodyPr/>
          <a:lstStyle>
            <a:lvl1pPr>
              <a:defRPr/>
            </a:lvl1pPr>
          </a:lstStyle>
          <a:p>
            <a:endParaRPr lang="bg-BG"/>
          </a:p>
        </p:txBody>
      </p:sp>
      <p:sp>
        <p:nvSpPr>
          <p:cNvPr id="9" name="Контейнер за номер на слайда 8"/>
          <p:cNvSpPr>
            <a:spLocks noGrp="1"/>
          </p:cNvSpPr>
          <p:nvPr>
            <p:ph type="sldNum" sz="quarter" idx="12"/>
          </p:nvPr>
        </p:nvSpPr>
        <p:spPr/>
        <p:txBody>
          <a:bodyPr/>
          <a:lstStyle>
            <a:lvl1pPr>
              <a:defRPr/>
            </a:lvl1pPr>
          </a:lstStyle>
          <a:p>
            <a:fld id="{A052AC0B-4BAA-4F6F-B749-F4BF19E26899}" type="slidenum">
              <a:rPr lang="bg-BG"/>
              <a:pPr/>
              <a:t>‹#›</a:t>
            </a:fld>
            <a:endParaRPr lang="bg-BG"/>
          </a:p>
        </p:txBody>
      </p:sp>
    </p:spTree>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Само заглавие">
    <p:spTree>
      <p:nvGrpSpPr>
        <p:cNvPr id="1" name=""/>
        <p:cNvGrpSpPr/>
        <p:nvPr/>
      </p:nvGrpSpPr>
      <p:grpSpPr>
        <a:xfrm>
          <a:off x="0" y="0"/>
          <a:ext cx="0" cy="0"/>
          <a:chOff x="0" y="0"/>
          <a:chExt cx="0" cy="0"/>
        </a:xfrm>
      </p:grpSpPr>
      <p:sp>
        <p:nvSpPr>
          <p:cNvPr id="2" name="Заглавие 1"/>
          <p:cNvSpPr>
            <a:spLocks noGrp="1"/>
          </p:cNvSpPr>
          <p:nvPr>
            <p:ph type="title"/>
          </p:nvPr>
        </p:nvSpPr>
        <p:spPr/>
        <p:txBody>
          <a:bodyPr/>
          <a:lstStyle/>
          <a:p>
            <a:r>
              <a:rPr lang="bg-BG" smtClean="0"/>
              <a:t>Щракнете, за да редактирате стила на заглавието в образеца</a:t>
            </a:r>
            <a:endParaRPr lang="bg-BG"/>
          </a:p>
        </p:txBody>
      </p:sp>
      <p:sp>
        <p:nvSpPr>
          <p:cNvPr id="3" name="Контейнер за дата 2"/>
          <p:cNvSpPr>
            <a:spLocks noGrp="1"/>
          </p:cNvSpPr>
          <p:nvPr>
            <p:ph type="dt" sz="half" idx="10"/>
          </p:nvPr>
        </p:nvSpPr>
        <p:spPr/>
        <p:txBody>
          <a:bodyPr/>
          <a:lstStyle>
            <a:lvl1pPr>
              <a:defRPr/>
            </a:lvl1pPr>
          </a:lstStyle>
          <a:p>
            <a:endParaRPr lang="bg-BG"/>
          </a:p>
        </p:txBody>
      </p:sp>
      <p:sp>
        <p:nvSpPr>
          <p:cNvPr id="4" name="Контейнер за долния колонтитул 3"/>
          <p:cNvSpPr>
            <a:spLocks noGrp="1"/>
          </p:cNvSpPr>
          <p:nvPr>
            <p:ph type="ftr" sz="quarter" idx="11"/>
          </p:nvPr>
        </p:nvSpPr>
        <p:spPr/>
        <p:txBody>
          <a:bodyPr/>
          <a:lstStyle>
            <a:lvl1pPr>
              <a:defRPr/>
            </a:lvl1pPr>
          </a:lstStyle>
          <a:p>
            <a:endParaRPr lang="bg-BG"/>
          </a:p>
        </p:txBody>
      </p:sp>
      <p:sp>
        <p:nvSpPr>
          <p:cNvPr id="5" name="Контейнер за номер на слайда 4"/>
          <p:cNvSpPr>
            <a:spLocks noGrp="1"/>
          </p:cNvSpPr>
          <p:nvPr>
            <p:ph type="sldNum" sz="quarter" idx="12"/>
          </p:nvPr>
        </p:nvSpPr>
        <p:spPr/>
        <p:txBody>
          <a:bodyPr/>
          <a:lstStyle>
            <a:lvl1pPr>
              <a:defRPr/>
            </a:lvl1pPr>
          </a:lstStyle>
          <a:p>
            <a:fld id="{8696990A-7420-4766-921E-91332D6627C2}" type="slidenum">
              <a:rPr lang="bg-BG"/>
              <a:pPr/>
              <a:t>‹#›</a:t>
            </a:fld>
            <a:endParaRPr lang="bg-BG"/>
          </a:p>
        </p:txBody>
      </p: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разен">
    <p:spTree>
      <p:nvGrpSpPr>
        <p:cNvPr id="1" name=""/>
        <p:cNvGrpSpPr/>
        <p:nvPr/>
      </p:nvGrpSpPr>
      <p:grpSpPr>
        <a:xfrm>
          <a:off x="0" y="0"/>
          <a:ext cx="0" cy="0"/>
          <a:chOff x="0" y="0"/>
          <a:chExt cx="0" cy="0"/>
        </a:xfrm>
      </p:grpSpPr>
      <p:sp>
        <p:nvSpPr>
          <p:cNvPr id="2" name="Контейнер за дата 1"/>
          <p:cNvSpPr>
            <a:spLocks noGrp="1"/>
          </p:cNvSpPr>
          <p:nvPr>
            <p:ph type="dt" sz="half" idx="10"/>
          </p:nvPr>
        </p:nvSpPr>
        <p:spPr/>
        <p:txBody>
          <a:bodyPr/>
          <a:lstStyle>
            <a:lvl1pPr>
              <a:defRPr/>
            </a:lvl1pPr>
          </a:lstStyle>
          <a:p>
            <a:endParaRPr lang="bg-BG"/>
          </a:p>
        </p:txBody>
      </p:sp>
      <p:sp>
        <p:nvSpPr>
          <p:cNvPr id="3" name="Контейнер за долния колонтитул 2"/>
          <p:cNvSpPr>
            <a:spLocks noGrp="1"/>
          </p:cNvSpPr>
          <p:nvPr>
            <p:ph type="ftr" sz="quarter" idx="11"/>
          </p:nvPr>
        </p:nvSpPr>
        <p:spPr/>
        <p:txBody>
          <a:bodyPr/>
          <a:lstStyle>
            <a:lvl1pPr>
              <a:defRPr/>
            </a:lvl1pPr>
          </a:lstStyle>
          <a:p>
            <a:endParaRPr lang="bg-BG"/>
          </a:p>
        </p:txBody>
      </p:sp>
      <p:sp>
        <p:nvSpPr>
          <p:cNvPr id="4" name="Контейнер за номер на слайда 3"/>
          <p:cNvSpPr>
            <a:spLocks noGrp="1"/>
          </p:cNvSpPr>
          <p:nvPr>
            <p:ph type="sldNum" sz="quarter" idx="12"/>
          </p:nvPr>
        </p:nvSpPr>
        <p:spPr/>
        <p:txBody>
          <a:bodyPr/>
          <a:lstStyle>
            <a:lvl1pPr>
              <a:defRPr/>
            </a:lvl1pPr>
          </a:lstStyle>
          <a:p>
            <a:fld id="{49DF3333-CB13-4260-BFB2-25E01D1349AE}" type="slidenum">
              <a:rPr lang="bg-BG"/>
              <a:pPr/>
              <a:t>‹#›</a:t>
            </a:fld>
            <a:endParaRPr lang="bg-BG"/>
          </a:p>
        </p:txBody>
      </p:sp>
    </p:spTree>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Съдържание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457200" y="273050"/>
            <a:ext cx="3008313" cy="1162050"/>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съдържани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bg-BG" smtClean="0"/>
              <a:t>Щракн., за да ред. стил на загл. в обр.</a:t>
            </a:r>
          </a:p>
          <a:p>
            <a:pPr lvl="1"/>
            <a:r>
              <a:rPr lang="bg-BG" smtClean="0"/>
              <a:t>Второ ниво</a:t>
            </a:r>
          </a:p>
          <a:p>
            <a:pPr lvl="2"/>
            <a:r>
              <a:rPr lang="bg-BG" smtClean="0"/>
              <a:t>Трето ниво</a:t>
            </a:r>
          </a:p>
          <a:p>
            <a:pPr lvl="3"/>
            <a:r>
              <a:rPr lang="bg-BG" smtClean="0"/>
              <a:t>Четвърто ниво</a:t>
            </a:r>
          </a:p>
          <a:p>
            <a:pPr lvl="4"/>
            <a:r>
              <a:rPr lang="bg-BG" smtClean="0"/>
              <a:t>Пето ниво</a:t>
            </a:r>
            <a:endParaRPr lang="bg-BG"/>
          </a:p>
        </p:txBody>
      </p:sp>
      <p:sp>
        <p:nvSpPr>
          <p:cNvPr id="4" name="Текстов контейне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BB71BA9A-94C1-48AE-9274-CF0E7465CD5A}" type="slidenum">
              <a:rPr lang="bg-BG"/>
              <a:pPr/>
              <a:t>‹#›</a:t>
            </a:fld>
            <a:endParaRPr lang="bg-BG"/>
          </a:p>
        </p:txBody>
      </p:sp>
    </p:spTree>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Картина с надпис">
    <p:spTree>
      <p:nvGrpSpPr>
        <p:cNvPr id="1" name=""/>
        <p:cNvGrpSpPr/>
        <p:nvPr/>
      </p:nvGrpSpPr>
      <p:grpSpPr>
        <a:xfrm>
          <a:off x="0" y="0"/>
          <a:ext cx="0" cy="0"/>
          <a:chOff x="0" y="0"/>
          <a:chExt cx="0" cy="0"/>
        </a:xfrm>
      </p:grpSpPr>
      <p:sp>
        <p:nvSpPr>
          <p:cNvPr id="2" name="Заглавие 1"/>
          <p:cNvSpPr>
            <a:spLocks noGrp="1"/>
          </p:cNvSpPr>
          <p:nvPr>
            <p:ph type="title"/>
          </p:nvPr>
        </p:nvSpPr>
        <p:spPr>
          <a:xfrm>
            <a:off x="1792288" y="4800600"/>
            <a:ext cx="5486400" cy="566738"/>
          </a:xfrm>
        </p:spPr>
        <p:txBody>
          <a:bodyPr anchor="b"/>
          <a:lstStyle>
            <a:lvl1pPr algn="l">
              <a:defRPr sz="2000" b="1"/>
            </a:lvl1pPr>
          </a:lstStyle>
          <a:p>
            <a:r>
              <a:rPr lang="bg-BG" smtClean="0"/>
              <a:t>Щракнете, за да редактирате стила на заглавието в образеца</a:t>
            </a:r>
            <a:endParaRPr lang="bg-BG"/>
          </a:p>
        </p:txBody>
      </p:sp>
      <p:sp>
        <p:nvSpPr>
          <p:cNvPr id="3" name="Контейнер за картина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bg-BG"/>
          </a:p>
        </p:txBody>
      </p:sp>
      <p:sp>
        <p:nvSpPr>
          <p:cNvPr id="4" name="Текстов контейне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bg-BG" smtClean="0"/>
              <a:t>Щракн., за да ред. стил на загл. в обр.</a:t>
            </a:r>
          </a:p>
        </p:txBody>
      </p:sp>
      <p:sp>
        <p:nvSpPr>
          <p:cNvPr id="5" name="Контейнер за дата 4"/>
          <p:cNvSpPr>
            <a:spLocks noGrp="1"/>
          </p:cNvSpPr>
          <p:nvPr>
            <p:ph type="dt" sz="half" idx="10"/>
          </p:nvPr>
        </p:nvSpPr>
        <p:spPr/>
        <p:txBody>
          <a:bodyPr/>
          <a:lstStyle>
            <a:lvl1pPr>
              <a:defRPr/>
            </a:lvl1pPr>
          </a:lstStyle>
          <a:p>
            <a:endParaRPr lang="bg-BG"/>
          </a:p>
        </p:txBody>
      </p:sp>
      <p:sp>
        <p:nvSpPr>
          <p:cNvPr id="6" name="Контейнер за долния колонтитул 5"/>
          <p:cNvSpPr>
            <a:spLocks noGrp="1"/>
          </p:cNvSpPr>
          <p:nvPr>
            <p:ph type="ftr" sz="quarter" idx="11"/>
          </p:nvPr>
        </p:nvSpPr>
        <p:spPr/>
        <p:txBody>
          <a:bodyPr/>
          <a:lstStyle>
            <a:lvl1pPr>
              <a:defRPr/>
            </a:lvl1pPr>
          </a:lstStyle>
          <a:p>
            <a:endParaRPr lang="bg-BG"/>
          </a:p>
        </p:txBody>
      </p:sp>
      <p:sp>
        <p:nvSpPr>
          <p:cNvPr id="7" name="Контейнер за номер на слайда 6"/>
          <p:cNvSpPr>
            <a:spLocks noGrp="1"/>
          </p:cNvSpPr>
          <p:nvPr>
            <p:ph type="sldNum" sz="quarter" idx="12"/>
          </p:nvPr>
        </p:nvSpPr>
        <p:spPr/>
        <p:txBody>
          <a:bodyPr/>
          <a:lstStyle>
            <a:lvl1pPr>
              <a:defRPr/>
            </a:lvl1pPr>
          </a:lstStyle>
          <a:p>
            <a:fld id="{0E5D151D-5F08-4937-9EB2-0DAB2CAB253D}" type="slidenum">
              <a:rPr lang="bg-BG"/>
              <a:pPr/>
              <a:t>‹#›</a:t>
            </a:fld>
            <a:endParaRPr lang="bg-BG"/>
          </a:p>
        </p:txBody>
      </p:sp>
    </p:spTree>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4098" name="Group 2"/>
          <p:cNvGrpSpPr>
            <a:grpSpLocks/>
          </p:cNvGrpSpPr>
          <p:nvPr/>
        </p:nvGrpSpPr>
        <p:grpSpPr bwMode="auto">
          <a:xfrm>
            <a:off x="0" y="0"/>
            <a:ext cx="2667000" cy="6858000"/>
            <a:chOff x="0" y="0"/>
            <a:chExt cx="1680" cy="4320"/>
          </a:xfrm>
        </p:grpSpPr>
        <p:sp>
          <p:nvSpPr>
            <p:cNvPr id="4099" name="Rectangle 3"/>
            <p:cNvSpPr>
              <a:spLocks noChangeArrowheads="1"/>
            </p:cNvSpPr>
            <p:nvPr/>
          </p:nvSpPr>
          <p:spPr bwMode="hidden">
            <a:xfrm>
              <a:off x="1248" y="0"/>
              <a:ext cx="432" cy="4320"/>
            </a:xfrm>
            <a:prstGeom prst="rect">
              <a:avLst/>
            </a:prstGeom>
            <a:gradFill rotWithShape="0">
              <a:gsLst>
                <a:gs pos="0">
                  <a:schemeClr val="bg1">
                    <a:gamma/>
                    <a:shade val="45490"/>
                    <a:invGamma/>
                  </a:schemeClr>
                </a:gs>
                <a:gs pos="100000">
                  <a:schemeClr val="bg1"/>
                </a:gs>
              </a:gsLst>
              <a:lin ang="0" scaled="1"/>
            </a:gradFill>
            <a:ln w="9525">
              <a:noFill/>
              <a:miter lim="800000"/>
              <a:headEnd/>
              <a:tailEnd/>
            </a:ln>
            <a:effectLst/>
          </p:spPr>
          <p:txBody>
            <a:bodyPr wrap="none" anchor="ctr"/>
            <a:lstStyle/>
            <a:p>
              <a:pPr algn="ctr"/>
              <a:endParaRPr lang="bg-BG"/>
            </a:p>
          </p:txBody>
        </p:sp>
        <p:pic>
          <p:nvPicPr>
            <p:cNvPr id="4100" name="Picture 4" descr="slidemaster_med3"/>
            <p:cNvPicPr>
              <a:picLocks noChangeAspect="1" noChangeArrowheads="1"/>
            </p:cNvPicPr>
            <p:nvPr/>
          </p:nvPicPr>
          <p:blipFill>
            <a:blip r:embed="rId13" cstate="print"/>
            <a:srcRect/>
            <a:stretch>
              <a:fillRect/>
            </a:stretch>
          </p:blipFill>
          <p:spPr bwMode="ltGray">
            <a:xfrm>
              <a:off x="0" y="0"/>
              <a:ext cx="1348" cy="4320"/>
            </a:xfrm>
            <a:prstGeom prst="rect">
              <a:avLst/>
            </a:prstGeom>
            <a:noFill/>
          </p:spPr>
        </p:pic>
      </p:grpSp>
      <p:sp>
        <p:nvSpPr>
          <p:cNvPr id="4101" name="Rectangle 5"/>
          <p:cNvSpPr>
            <a:spLocks noGrp="1" noChangeArrowheads="1"/>
          </p:cNvSpPr>
          <p:nvPr>
            <p:ph type="title"/>
          </p:nvPr>
        </p:nvSpPr>
        <p:spPr bwMode="auto">
          <a:xfrm>
            <a:off x="2438400" y="228600"/>
            <a:ext cx="6400800" cy="12192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bg-BG" smtClean="0"/>
              <a:t>Click to edit Master title style</a:t>
            </a:r>
          </a:p>
        </p:txBody>
      </p:sp>
      <p:sp>
        <p:nvSpPr>
          <p:cNvPr id="4102" name="Rectangle 6"/>
          <p:cNvSpPr>
            <a:spLocks noGrp="1" noChangeArrowheads="1"/>
          </p:cNvSpPr>
          <p:nvPr>
            <p:ph type="body" idx="1"/>
          </p:nvPr>
        </p:nvSpPr>
        <p:spPr bwMode="auto">
          <a:xfrm>
            <a:off x="2438400" y="1600200"/>
            <a:ext cx="64008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bg-BG" smtClean="0"/>
              <a:t>Click to edit Master text styles</a:t>
            </a:r>
          </a:p>
          <a:p>
            <a:pPr lvl="1"/>
            <a:r>
              <a:rPr lang="bg-BG" smtClean="0"/>
              <a:t>Second level</a:t>
            </a:r>
          </a:p>
          <a:p>
            <a:pPr lvl="2"/>
            <a:r>
              <a:rPr lang="bg-BG" smtClean="0"/>
              <a:t>Third level</a:t>
            </a:r>
          </a:p>
          <a:p>
            <a:pPr lvl="3"/>
            <a:r>
              <a:rPr lang="bg-BG" smtClean="0"/>
              <a:t>Fourth level</a:t>
            </a:r>
          </a:p>
          <a:p>
            <a:pPr lvl="4"/>
            <a:r>
              <a:rPr lang="bg-BG" smtClean="0"/>
              <a:t>Fifth level</a:t>
            </a:r>
          </a:p>
        </p:txBody>
      </p:sp>
      <p:sp>
        <p:nvSpPr>
          <p:cNvPr id="4103" name="Rectangle 7"/>
          <p:cNvSpPr>
            <a:spLocks noGrp="1" noChangeArrowheads="1"/>
          </p:cNvSpPr>
          <p:nvPr>
            <p:ph type="dt" sz="half" idx="2"/>
          </p:nvPr>
        </p:nvSpPr>
        <p:spPr bwMode="auto">
          <a:xfrm>
            <a:off x="152400" y="6248400"/>
            <a:ext cx="1901825"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000">
                <a:effectLst>
                  <a:outerShdw blurRad="38100" dist="38100" dir="2700000" algn="tl">
                    <a:srgbClr val="C0C0C0"/>
                  </a:outerShdw>
                </a:effectLst>
              </a:defRPr>
            </a:lvl1pPr>
          </a:lstStyle>
          <a:p>
            <a:endParaRPr lang="bg-BG"/>
          </a:p>
        </p:txBody>
      </p:sp>
      <p:sp>
        <p:nvSpPr>
          <p:cNvPr id="4104" name="Rectangle 8"/>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000">
                <a:effectLst>
                  <a:outerShdw blurRad="38100" dist="38100" dir="2700000" algn="tl">
                    <a:srgbClr val="C0C0C0"/>
                  </a:outerShdw>
                </a:effectLst>
              </a:defRPr>
            </a:lvl1pPr>
          </a:lstStyle>
          <a:p>
            <a:endParaRPr lang="bg-BG"/>
          </a:p>
        </p:txBody>
      </p:sp>
      <p:sp>
        <p:nvSpPr>
          <p:cNvPr id="4105" name="Rectangle 9"/>
          <p:cNvSpPr>
            <a:spLocks noGrp="1" noChangeArrowheads="1"/>
          </p:cNvSpPr>
          <p:nvPr>
            <p:ph type="sldNum" sz="quarter" idx="4"/>
          </p:nvPr>
        </p:nvSpPr>
        <p:spPr bwMode="auto">
          <a:xfrm>
            <a:off x="6934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a:effectLst>
                  <a:outerShdw blurRad="38100" dist="38100" dir="2700000" algn="tl">
                    <a:srgbClr val="C0C0C0"/>
                  </a:outerShdw>
                </a:effectLst>
              </a:defRPr>
            </a:lvl1pPr>
          </a:lstStyle>
          <a:p>
            <a:fld id="{AE581AFE-AD6A-4B51-8079-F33809A8C304}" type="slidenum">
              <a:rPr lang="bg-BG"/>
              <a:pPr/>
              <a:t>‹#›</a:t>
            </a:fld>
            <a:endParaRPr lang="bg-BG"/>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ransition spd="slow"/>
  <p:txStyles>
    <p:titleStyle>
      <a:lvl1pPr algn="l" rtl="0" fontAlgn="base">
        <a:spcBef>
          <a:spcPct val="0"/>
        </a:spcBef>
        <a:spcAft>
          <a:spcPct val="0"/>
        </a:spcAft>
        <a:defRPr sz="3600">
          <a:solidFill>
            <a:schemeClr val="tx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2pPr>
      <a:lvl3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3pPr>
      <a:lvl4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4pPr>
      <a:lvl5pPr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5pPr>
      <a:lvl6pPr marL="4572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6pPr>
      <a:lvl7pPr marL="9144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7pPr>
      <a:lvl8pPr marL="13716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8pPr>
      <a:lvl9pPr marL="1828800" algn="l" rtl="0" fontAlgn="base">
        <a:spcBef>
          <a:spcPct val="0"/>
        </a:spcBef>
        <a:spcAft>
          <a:spcPct val="0"/>
        </a:spcAft>
        <a:defRPr sz="3600">
          <a:solidFill>
            <a:schemeClr val="tx2"/>
          </a:solidFill>
          <a:effectLst>
            <a:outerShdw blurRad="38100" dist="38100" dir="2700000" algn="tl">
              <a:srgbClr val="C0C0C0"/>
            </a:outerShdw>
          </a:effectLst>
          <a:latin typeface="Arial" charset="0"/>
        </a:defRPr>
      </a:lvl9pPr>
    </p:titleStyle>
    <p:bodyStyle>
      <a:lvl1pPr marL="342900" indent="-342900" algn="l" rtl="0" fontAlgn="base">
        <a:spcBef>
          <a:spcPct val="20000"/>
        </a:spcBef>
        <a:spcAft>
          <a:spcPct val="0"/>
        </a:spcAft>
        <a:buClr>
          <a:schemeClr val="hlink"/>
        </a:buClr>
        <a:buSzPct val="70000"/>
        <a:buFont typeface="Wingdings" pitchFamily="2" charset="2"/>
        <a:buChar char="n"/>
        <a:defRPr sz="3200">
          <a:solidFill>
            <a:schemeClr val="tx1"/>
          </a:solidFill>
          <a:effectLst>
            <a:outerShdw blurRad="38100" dist="38100" dir="2700000" algn="tl">
              <a:srgbClr val="C0C0C0"/>
            </a:outerShdw>
          </a:effectLst>
          <a:latin typeface="+mn-lt"/>
          <a:ea typeface="+mn-ea"/>
          <a:cs typeface="+mn-cs"/>
        </a:defRPr>
      </a:lvl1pPr>
      <a:lvl2pPr marL="742950" indent="-285750" algn="l" rtl="0" fontAlgn="base">
        <a:spcBef>
          <a:spcPct val="20000"/>
        </a:spcBef>
        <a:spcAft>
          <a:spcPct val="0"/>
        </a:spcAft>
        <a:buClr>
          <a:schemeClr val="folHlink"/>
        </a:buClr>
        <a:buSzPct val="70000"/>
        <a:buFont typeface="Wingdings" pitchFamily="2" charset="2"/>
        <a:buChar char="l"/>
        <a:defRPr sz="2800">
          <a:solidFill>
            <a:schemeClr val="tx1"/>
          </a:solidFill>
          <a:effectLst>
            <a:outerShdw blurRad="38100" dist="38100" dir="2700000" algn="tl">
              <a:srgbClr val="C0C0C0"/>
            </a:outerShdw>
          </a:effectLst>
          <a:latin typeface="+mn-lt"/>
        </a:defRPr>
      </a:lvl2pPr>
      <a:lvl3pPr marL="1143000" indent="-228600" algn="l" rtl="0" fontAlgn="base">
        <a:spcBef>
          <a:spcPct val="20000"/>
        </a:spcBef>
        <a:spcAft>
          <a:spcPct val="0"/>
        </a:spcAft>
        <a:buClr>
          <a:schemeClr val="hlink"/>
        </a:buClr>
        <a:buSzPct val="70000"/>
        <a:buFont typeface="Wingdings" pitchFamily="2" charset="2"/>
        <a:buChar char="n"/>
        <a:defRPr sz="2400">
          <a:solidFill>
            <a:schemeClr val="tx1"/>
          </a:solidFill>
          <a:effectLst>
            <a:outerShdw blurRad="38100" dist="38100" dir="2700000" algn="tl">
              <a:srgbClr val="C0C0C0"/>
            </a:outerShdw>
          </a:effectLst>
          <a:latin typeface="+mn-lt"/>
        </a:defRPr>
      </a:lvl3pPr>
      <a:lvl4pPr marL="1600200" indent="-228600" algn="l" rtl="0" fontAlgn="base">
        <a:spcBef>
          <a:spcPct val="20000"/>
        </a:spcBef>
        <a:spcAft>
          <a:spcPct val="0"/>
        </a:spcAft>
        <a:buClr>
          <a:schemeClr val="folHlink"/>
        </a:buClr>
        <a:buSzPct val="70000"/>
        <a:buFont typeface="Wingdings" pitchFamily="2" charset="2"/>
        <a:buChar char="l"/>
        <a:defRPr sz="2000">
          <a:solidFill>
            <a:schemeClr val="tx1"/>
          </a:solidFill>
          <a:effectLst>
            <a:outerShdw blurRad="38100" dist="38100" dir="2700000" algn="tl">
              <a:srgbClr val="C0C0C0"/>
            </a:outerShdw>
          </a:effectLst>
          <a:latin typeface="+mn-lt"/>
        </a:defRPr>
      </a:lvl4pPr>
      <a:lvl5pPr marL="20574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5pPr>
      <a:lvl6pPr marL="25146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6pPr>
      <a:lvl7pPr marL="29718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7pPr>
      <a:lvl8pPr marL="34290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8pPr>
      <a:lvl9pPr marL="3886200" indent="-228600" algn="l" rtl="0" fontAlgn="base">
        <a:spcBef>
          <a:spcPct val="20000"/>
        </a:spcBef>
        <a:spcAft>
          <a:spcPct val="0"/>
        </a:spcAft>
        <a:buClr>
          <a:schemeClr val="hlink"/>
        </a:buClr>
        <a:buSzPct val="70000"/>
        <a:buFont typeface="Wingdings" pitchFamily="2" charset="2"/>
        <a:buChar char="n"/>
        <a:defRPr sz="2000">
          <a:solidFill>
            <a:schemeClr val="tx1"/>
          </a:solidFill>
          <a:effectLst>
            <a:outerShdw blurRad="38100" dist="38100" dir="2700000" algn="tl">
              <a:srgbClr val="C0C0C0"/>
            </a:outerShdw>
          </a:effectLst>
          <a:latin typeface="+mn-lt"/>
        </a:defRPr>
      </a:lvl9pPr>
    </p:bodyStyle>
    <p:otherStyle>
      <a:defPPr>
        <a:defRPr lang="bg-BG"/>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ln/>
        </p:spPr>
        <p:txBody>
          <a:bodyPr/>
          <a:lstStyle/>
          <a:p>
            <a:r>
              <a:rPr lang="bg-BG"/>
              <a:t>Лупи. Прилагане на ефекта </a:t>
            </a:r>
            <a:r>
              <a:rPr lang="en-US"/>
              <a:t>Power clip</a:t>
            </a:r>
            <a:endParaRPr lang="bg-BG"/>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1. Създаване на лупи</a:t>
            </a:r>
            <a:r>
              <a:rPr lang="bg-BG"/>
              <a:t> </a:t>
            </a:r>
          </a:p>
        </p:txBody>
      </p:sp>
      <p:sp>
        <p:nvSpPr>
          <p:cNvPr id="7171" name="Rectangle 3"/>
          <p:cNvSpPr>
            <a:spLocks noGrp="1" noChangeArrowheads="1"/>
          </p:cNvSpPr>
          <p:nvPr>
            <p:ph type="body" idx="1"/>
          </p:nvPr>
        </p:nvSpPr>
        <p:spPr>
          <a:xfrm>
            <a:off x="2268538" y="1268413"/>
            <a:ext cx="6624637" cy="5113337"/>
          </a:xfrm>
        </p:spPr>
        <p:txBody>
          <a:bodyPr/>
          <a:lstStyle/>
          <a:p>
            <a:pPr>
              <a:lnSpc>
                <a:spcPct val="90000"/>
              </a:lnSpc>
              <a:buFont typeface="Wingdings" pitchFamily="2" charset="2"/>
              <a:buNone/>
            </a:pPr>
            <a:r>
              <a:rPr lang="en-US" sz="2800"/>
              <a:t>	</a:t>
            </a:r>
            <a:r>
              <a:rPr lang="bg-BG" sz="2800"/>
              <a:t>Ефектът на лупата е аналогичен на стъклена лупа. Прилагането на ефект на лупа към обект, позволява този обект да действа като лупа - да увеличава, затъмнява, изкривява обекта върху който е поставен. Върху всички обекти, с изключение на тези, върху които е приложена ектструзия, оконтуряване или преливане се влияят от поставянето на лупи над тях. Ефектът на лупата не променя обекта, към който е приложена.</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201" name="Picture 9"/>
          <p:cNvPicPr>
            <a:picLocks noChangeAspect="1" noChangeArrowheads="1"/>
          </p:cNvPicPr>
          <p:nvPr/>
        </p:nvPicPr>
        <p:blipFill>
          <a:blip r:embed="rId2" cstate="print"/>
          <a:srcRect/>
          <a:stretch>
            <a:fillRect/>
          </a:stretch>
        </p:blipFill>
        <p:spPr bwMode="auto">
          <a:xfrm>
            <a:off x="8101013" y="188913"/>
            <a:ext cx="752475" cy="1296987"/>
          </a:xfrm>
          <a:prstGeom prst="rect">
            <a:avLst/>
          </a:prstGeom>
          <a:noFill/>
          <a:ln w="9525">
            <a:noFill/>
            <a:miter lim="800000"/>
            <a:headEnd/>
            <a:tailEnd/>
          </a:ln>
          <a:effectLst/>
        </p:spPr>
      </p:pic>
      <p:sp>
        <p:nvSpPr>
          <p:cNvPr id="8194" name="Rectangle 2"/>
          <p:cNvSpPr>
            <a:spLocks noGrp="1" noChangeArrowheads="1"/>
          </p:cNvSpPr>
          <p:nvPr>
            <p:ph type="title"/>
          </p:nvPr>
        </p:nvSpPr>
        <p:spPr/>
        <p:txBody>
          <a:bodyPr/>
          <a:lstStyle/>
          <a:p>
            <a:r>
              <a:rPr lang="en-US"/>
              <a:t>2. </a:t>
            </a:r>
            <a:r>
              <a:rPr lang="bg-BG"/>
              <a:t>Прилагане на ефекта лупа</a:t>
            </a:r>
          </a:p>
        </p:txBody>
      </p:sp>
      <p:sp>
        <p:nvSpPr>
          <p:cNvPr id="8200" name="Rectangle 8"/>
          <p:cNvSpPr>
            <a:spLocks noGrp="1" noChangeArrowheads="1"/>
          </p:cNvSpPr>
          <p:nvPr>
            <p:ph type="body" idx="1"/>
          </p:nvPr>
        </p:nvSpPr>
        <p:spPr>
          <a:xfrm>
            <a:off x="2268538" y="1412875"/>
            <a:ext cx="6570662" cy="5256213"/>
          </a:xfrm>
        </p:spPr>
        <p:txBody>
          <a:bodyPr/>
          <a:lstStyle/>
          <a:p>
            <a:pPr marL="176213" indent="-176213">
              <a:lnSpc>
                <a:spcPct val="80000"/>
              </a:lnSpc>
            </a:pPr>
            <a:r>
              <a:rPr lang="bg-BG" sz="2100"/>
              <a:t>Начертайте някакъв обект, за който ще зададете ефект на лупа.</a:t>
            </a:r>
          </a:p>
          <a:p>
            <a:pPr marL="176213" indent="-176213">
              <a:lnSpc>
                <a:spcPct val="80000"/>
              </a:lnSpc>
            </a:pPr>
            <a:r>
              <a:rPr lang="bg-BG" sz="2100"/>
              <a:t>Селектирайте бъдещата лупа (най- често геометрична фигура) и изберете Effects/Lens. Изберете също така какво ще прави лупата от падащия списък: No Lens (Без ефект на лупа), Brighten (Просветляване), Color Add (Добавяне на цвят), Color Limit (Цветово ограничение), Custom Color Map (Изборен цвят), Fish eye (Рибешко око), Heat Map (Топлинна карта), Invert (Инвертиране), Magnify (Увеличаване), Tinted Grayscale (Сиви полутонове), Transparency (Прозрачност), Wireframe (Контурен изглед). </a:t>
            </a:r>
          </a:p>
          <a:p>
            <a:pPr marL="176213" indent="-176213">
              <a:lnSpc>
                <a:spcPct val="80000"/>
              </a:lnSpc>
            </a:pPr>
            <a:r>
              <a:rPr lang="bg-BG" sz="2100"/>
              <a:t>Настройте степента на ефекта за лупата, който се избрали в полето Amount и натиснете бутона Apply.</a:t>
            </a:r>
            <a:endParaRPr lang="en-US" sz="2100"/>
          </a:p>
          <a:p>
            <a:pPr marL="176213" indent="-176213">
              <a:lnSpc>
                <a:spcPct val="80000"/>
              </a:lnSpc>
            </a:pPr>
            <a:r>
              <a:rPr lang="en-US" sz="2100"/>
              <a:t>За да видите ефекта на лупата, преместете обекта върху някакъв друг обект, примерно текст.</a:t>
            </a:r>
            <a:endParaRPr lang="bg-BG" sz="2100"/>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bg-BG"/>
              <a:t>3. </a:t>
            </a:r>
            <a:r>
              <a:rPr lang="en-US"/>
              <a:t>Създаване на ефект Power Clip</a:t>
            </a:r>
            <a:r>
              <a:rPr lang="bg-BG"/>
              <a:t> </a:t>
            </a:r>
          </a:p>
        </p:txBody>
      </p:sp>
      <p:sp>
        <p:nvSpPr>
          <p:cNvPr id="11267" name="Rectangle 3"/>
          <p:cNvSpPr>
            <a:spLocks noGrp="1" noChangeArrowheads="1"/>
          </p:cNvSpPr>
          <p:nvPr>
            <p:ph type="body" idx="1"/>
          </p:nvPr>
        </p:nvSpPr>
        <p:spPr>
          <a:xfrm>
            <a:off x="2438400" y="1600200"/>
            <a:ext cx="6400800" cy="3268663"/>
          </a:xfrm>
        </p:spPr>
        <p:txBody>
          <a:bodyPr/>
          <a:lstStyle/>
          <a:p>
            <a:pPr marL="609600" indent="-609600">
              <a:lnSpc>
                <a:spcPct val="80000"/>
              </a:lnSpc>
            </a:pPr>
            <a:r>
              <a:rPr lang="bg-BG" sz="2400"/>
              <a:t>Създайте два обекта, единият от които ще играе ролята на контейнер, а другият на съдържание.</a:t>
            </a:r>
          </a:p>
          <a:p>
            <a:pPr marL="609600" indent="-609600">
              <a:lnSpc>
                <a:spcPct val="80000"/>
              </a:lnSpc>
            </a:pPr>
            <a:r>
              <a:rPr lang="bg-BG" sz="2400"/>
              <a:t>Форматирайте обекта съдържание по ваш вкус и го селектирайте.</a:t>
            </a:r>
          </a:p>
          <a:p>
            <a:pPr marL="609600" indent="-609600">
              <a:lnSpc>
                <a:spcPct val="80000"/>
              </a:lnSpc>
            </a:pPr>
            <a:r>
              <a:rPr lang="bg-BG" sz="2400"/>
              <a:t>Изберете Effects/PowerClip/Place Inside Container</a:t>
            </a:r>
          </a:p>
          <a:p>
            <a:pPr marL="609600" indent="-609600">
              <a:lnSpc>
                <a:spcPct val="80000"/>
              </a:lnSpc>
            </a:pPr>
            <a:r>
              <a:rPr lang="bg-BG" sz="2400"/>
              <a:t>Поставете появилата се дебела стрелка върху обекта, който ще играе ролята на контейнер и всичко е готово</a:t>
            </a:r>
          </a:p>
        </p:txBody>
      </p:sp>
      <p:pic>
        <p:nvPicPr>
          <p:cNvPr id="11269" name="Picture 5"/>
          <p:cNvPicPr>
            <a:picLocks noChangeAspect="1" noChangeArrowheads="1"/>
          </p:cNvPicPr>
          <p:nvPr/>
        </p:nvPicPr>
        <p:blipFill>
          <a:blip r:embed="rId2" cstate="print"/>
          <a:srcRect/>
          <a:stretch>
            <a:fillRect/>
          </a:stretch>
        </p:blipFill>
        <p:spPr bwMode="auto">
          <a:xfrm>
            <a:off x="6300788" y="5445125"/>
            <a:ext cx="2592387" cy="585788"/>
          </a:xfrm>
          <a:prstGeom prst="rect">
            <a:avLst/>
          </a:prstGeom>
          <a:noFill/>
          <a:ln w="9525">
            <a:noFill/>
            <a:miter lim="800000"/>
            <a:headEnd/>
            <a:tailEnd/>
          </a:ln>
          <a:effectLst/>
        </p:spPr>
      </p:pic>
      <p:pic>
        <p:nvPicPr>
          <p:cNvPr id="11270" name="Picture 6"/>
          <p:cNvPicPr>
            <a:picLocks noChangeAspect="1" noChangeArrowheads="1"/>
          </p:cNvPicPr>
          <p:nvPr/>
        </p:nvPicPr>
        <p:blipFill>
          <a:blip r:embed="rId3" cstate="print"/>
          <a:srcRect/>
          <a:stretch>
            <a:fillRect/>
          </a:stretch>
        </p:blipFill>
        <p:spPr bwMode="auto">
          <a:xfrm>
            <a:off x="2627313" y="4941888"/>
            <a:ext cx="2735262" cy="1751012"/>
          </a:xfrm>
          <a:prstGeom prst="rect">
            <a:avLst/>
          </a:prstGeom>
          <a:noFill/>
          <a:ln w="9525">
            <a:noFill/>
            <a:miter lim="800000"/>
            <a:headEnd/>
            <a:tailEnd/>
          </a:ln>
          <a:effectLst/>
        </p:spPr>
      </p:pic>
      <p:sp>
        <p:nvSpPr>
          <p:cNvPr id="11271" name="AutoShape 7"/>
          <p:cNvSpPr>
            <a:spLocks noChangeArrowheads="1"/>
          </p:cNvSpPr>
          <p:nvPr/>
        </p:nvSpPr>
        <p:spPr bwMode="auto">
          <a:xfrm>
            <a:off x="5508625" y="5589588"/>
            <a:ext cx="647700" cy="360362"/>
          </a:xfrm>
          <a:prstGeom prst="rightArrow">
            <a:avLst>
              <a:gd name="adj1" fmla="val 50000"/>
              <a:gd name="adj2" fmla="val 44934"/>
            </a:avLst>
          </a:prstGeom>
          <a:solidFill>
            <a:schemeClr val="accent1"/>
          </a:solidFill>
          <a:ln w="9525">
            <a:solidFill>
              <a:schemeClr val="tx1"/>
            </a:solidFill>
            <a:miter lim="800000"/>
            <a:headEnd/>
            <a:tailEnd/>
          </a:ln>
          <a:effectLst/>
        </p:spPr>
        <p:txBody>
          <a:bodyPr wrap="none" anchor="ctr"/>
          <a:lstStyle/>
          <a:p>
            <a:endParaRPr lang="bg-BG"/>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a:t>4. </a:t>
            </a:r>
            <a:r>
              <a:rPr lang="en-US" sz="3200" b="1"/>
              <a:t>Редактиране съдържанието на Power Clip</a:t>
            </a:r>
            <a:r>
              <a:rPr lang="bg-BG" sz="3200"/>
              <a:t> </a:t>
            </a:r>
          </a:p>
        </p:txBody>
      </p:sp>
      <p:sp>
        <p:nvSpPr>
          <p:cNvPr id="12291" name="Rectangle 3"/>
          <p:cNvSpPr>
            <a:spLocks noGrp="1" noChangeArrowheads="1"/>
          </p:cNvSpPr>
          <p:nvPr>
            <p:ph type="body" idx="1"/>
          </p:nvPr>
        </p:nvSpPr>
        <p:spPr>
          <a:xfrm>
            <a:off x="2195513" y="1600200"/>
            <a:ext cx="6840537" cy="2908300"/>
          </a:xfrm>
        </p:spPr>
        <p:txBody>
          <a:bodyPr/>
          <a:lstStyle/>
          <a:p>
            <a:pPr marL="609600" indent="-609600">
              <a:lnSpc>
                <a:spcPct val="90000"/>
              </a:lnSpc>
            </a:pPr>
            <a:r>
              <a:rPr lang="bg-BG" sz="2800"/>
              <a:t>Кликнете върху създадения Power Clip и изберете Effects</a:t>
            </a:r>
            <a:r>
              <a:rPr lang="en-US" sz="2800"/>
              <a:t> </a:t>
            </a:r>
            <a:r>
              <a:rPr lang="bg-BG" sz="2800"/>
              <a:t>/</a:t>
            </a:r>
            <a:r>
              <a:rPr lang="en-US" sz="2800"/>
              <a:t> </a:t>
            </a:r>
            <a:r>
              <a:rPr lang="bg-BG" sz="2800"/>
              <a:t>PowerClip</a:t>
            </a:r>
            <a:r>
              <a:rPr lang="en-US" sz="2800"/>
              <a:t> </a:t>
            </a:r>
            <a:r>
              <a:rPr lang="bg-BG" sz="2800"/>
              <a:t>/</a:t>
            </a:r>
            <a:r>
              <a:rPr lang="en-US" sz="2800"/>
              <a:t> </a:t>
            </a:r>
            <a:r>
              <a:rPr lang="bg-BG" sz="2800"/>
              <a:t>EditContens.</a:t>
            </a:r>
            <a:endParaRPr lang="en-US" sz="2800"/>
          </a:p>
          <a:p>
            <a:pPr marL="609600" indent="-609600">
              <a:lnSpc>
                <a:spcPct val="90000"/>
              </a:lnSpc>
            </a:pPr>
            <a:r>
              <a:rPr lang="en-US" sz="2800"/>
              <a:t>След като приключите с редактирането на съдържанието изберете Effects / PowerClip / Finish  Editing This Level.</a:t>
            </a:r>
            <a:r>
              <a:rPr lang="bg-BG" sz="2800"/>
              <a:t> </a:t>
            </a:r>
          </a:p>
        </p:txBody>
      </p:sp>
      <p:pic>
        <p:nvPicPr>
          <p:cNvPr id="12292" name="Picture 4"/>
          <p:cNvPicPr>
            <a:picLocks noChangeAspect="1" noChangeArrowheads="1"/>
          </p:cNvPicPr>
          <p:nvPr/>
        </p:nvPicPr>
        <p:blipFill>
          <a:blip r:embed="rId2" cstate="print"/>
          <a:srcRect/>
          <a:stretch>
            <a:fillRect/>
          </a:stretch>
        </p:blipFill>
        <p:spPr bwMode="auto">
          <a:xfrm>
            <a:off x="3203575" y="4508500"/>
            <a:ext cx="4679950" cy="1912938"/>
          </a:xfrm>
          <a:prstGeom prst="rect">
            <a:avLst/>
          </a:prstGeom>
          <a:noFill/>
          <a:ln w="9525">
            <a:noFill/>
            <a:miter lim="800000"/>
            <a:headEnd/>
            <a:tailEnd/>
          </a:ln>
          <a:effectLst/>
        </p:spPr>
      </p:pic>
    </p:spTree>
  </p:cSld>
  <p:clrMapOvr>
    <a:masterClrMapping/>
  </p:clrMapOvr>
  <p:transition spd="slow"/>
</p:sld>
</file>

<file path=ppt/theme/theme1.xml><?xml version="1.0" encoding="utf-8"?>
<a:theme xmlns:a="http://schemas.openxmlformats.org/drawingml/2006/main" name="Proposal">
  <a:themeElements>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fontScheme name="Proposal">
      <a:majorFont>
        <a:latin typeface="Arial"/>
        <a:ea typeface=""/>
        <a:cs typeface=""/>
      </a:majorFont>
      <a:minorFont>
        <a:latin typeface="Arial"/>
        <a:ea typeface=""/>
        <a:cs typeface=""/>
      </a:minorFont>
    </a:fontScheme>
    <a:fmtScheme name="О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Proposal 1">
        <a:dk1>
          <a:srgbClr val="777777"/>
        </a:dk1>
        <a:lt1>
          <a:srgbClr val="FFFFFF"/>
        </a:lt1>
        <a:dk2>
          <a:srgbClr val="333333"/>
        </a:dk2>
        <a:lt2>
          <a:srgbClr val="FFF4C3"/>
        </a:lt2>
        <a:accent1>
          <a:srgbClr val="C892FA"/>
        </a:accent1>
        <a:accent2>
          <a:srgbClr val="9966FF"/>
        </a:accent2>
        <a:accent3>
          <a:srgbClr val="ADADAD"/>
        </a:accent3>
        <a:accent4>
          <a:srgbClr val="DADADA"/>
        </a:accent4>
        <a:accent5>
          <a:srgbClr val="E0C7FC"/>
        </a:accent5>
        <a:accent6>
          <a:srgbClr val="8A5CE7"/>
        </a:accent6>
        <a:hlink>
          <a:srgbClr val="E4005C"/>
        </a:hlink>
        <a:folHlink>
          <a:srgbClr val="DC7A04"/>
        </a:folHlink>
      </a:clrScheme>
      <a:clrMap bg1="dk2" tx1="lt1" bg2="dk1" tx2="lt2" accent1="accent1" accent2="accent2" accent3="accent3" accent4="accent4" accent5="accent5" accent6="accent6" hlink="hlink" folHlink="folHlink"/>
    </a:extraClrScheme>
    <a:extraClrScheme>
      <a:clrScheme name="Proposal 2">
        <a:dk1>
          <a:srgbClr val="1C1C1C"/>
        </a:dk1>
        <a:lt1>
          <a:srgbClr val="FFFFFF"/>
        </a:lt1>
        <a:dk2>
          <a:srgbClr val="5F5F5F"/>
        </a:dk2>
        <a:lt2>
          <a:srgbClr val="FFFFCC"/>
        </a:lt2>
        <a:accent1>
          <a:srgbClr val="4A5B64"/>
        </a:accent1>
        <a:accent2>
          <a:srgbClr val="AF9387"/>
        </a:accent2>
        <a:accent3>
          <a:srgbClr val="B6B6B6"/>
        </a:accent3>
        <a:accent4>
          <a:srgbClr val="DADADA"/>
        </a:accent4>
        <a:accent5>
          <a:srgbClr val="B1B5B8"/>
        </a:accent5>
        <a:accent6>
          <a:srgbClr val="9E857A"/>
        </a:accent6>
        <a:hlink>
          <a:srgbClr val="F3C43F"/>
        </a:hlink>
        <a:folHlink>
          <a:srgbClr val="66CCFF"/>
        </a:folHlink>
      </a:clrScheme>
      <a:clrMap bg1="dk2" tx1="lt1" bg2="dk1" tx2="lt2" accent1="accent1" accent2="accent2" accent3="accent3" accent4="accent4" accent5="accent5" accent6="accent6" hlink="hlink" folHlink="folHlink"/>
    </a:extraClrScheme>
    <a:extraClrScheme>
      <a:clrScheme name="Proposal 3">
        <a:dk1>
          <a:srgbClr val="4D4D4D"/>
        </a:dk1>
        <a:lt1>
          <a:srgbClr val="FFFFFF"/>
        </a:lt1>
        <a:dk2>
          <a:srgbClr val="666699"/>
        </a:dk2>
        <a:lt2>
          <a:srgbClr val="FFFFCC"/>
        </a:lt2>
        <a:accent1>
          <a:srgbClr val="8D8DB3"/>
        </a:accent1>
        <a:accent2>
          <a:srgbClr val="7A25D7"/>
        </a:accent2>
        <a:accent3>
          <a:srgbClr val="B8B8CA"/>
        </a:accent3>
        <a:accent4>
          <a:srgbClr val="DADADA"/>
        </a:accent4>
        <a:accent5>
          <a:srgbClr val="C5C5D6"/>
        </a:accent5>
        <a:accent6>
          <a:srgbClr val="6E20C3"/>
        </a:accent6>
        <a:hlink>
          <a:srgbClr val="66CCFF"/>
        </a:hlink>
        <a:folHlink>
          <a:srgbClr val="3333CC"/>
        </a:folHlink>
      </a:clrScheme>
      <a:clrMap bg1="dk2" tx1="lt1" bg2="dk1" tx2="lt2" accent1="accent1" accent2="accent2" accent3="accent3" accent4="accent4" accent5="accent5" accent6="accent6" hlink="hlink" folHlink="folHlink"/>
    </a:extraClrScheme>
    <a:extraClrScheme>
      <a:clrScheme name="Proposal 4">
        <a:dk1>
          <a:srgbClr val="10187C"/>
        </a:dk1>
        <a:lt1>
          <a:srgbClr val="F8F8F8"/>
        </a:lt1>
        <a:dk2>
          <a:srgbClr val="538DC7"/>
        </a:dk2>
        <a:lt2>
          <a:srgbClr val="CCECFF"/>
        </a:lt2>
        <a:accent1>
          <a:srgbClr val="879EC7"/>
        </a:accent1>
        <a:accent2>
          <a:srgbClr val="461B8B"/>
        </a:accent2>
        <a:accent3>
          <a:srgbClr val="B3C5E0"/>
        </a:accent3>
        <a:accent4>
          <a:srgbClr val="D4D4D4"/>
        </a:accent4>
        <a:accent5>
          <a:srgbClr val="C3CCE0"/>
        </a:accent5>
        <a:accent6>
          <a:srgbClr val="3F177D"/>
        </a:accent6>
        <a:hlink>
          <a:srgbClr val="0000FF"/>
        </a:hlink>
        <a:folHlink>
          <a:srgbClr val="008000"/>
        </a:folHlink>
      </a:clrScheme>
      <a:clrMap bg1="dk2" tx1="lt1" bg2="dk1" tx2="lt2" accent1="accent1" accent2="accent2" accent3="accent3" accent4="accent4" accent5="accent5" accent6="accent6" hlink="hlink" folHlink="folHlink"/>
    </a:extraClrScheme>
    <a:extraClrScheme>
      <a:clrScheme name="Proposal 5">
        <a:dk1>
          <a:srgbClr val="002F2E"/>
        </a:dk1>
        <a:lt1>
          <a:srgbClr val="FFFFFF"/>
        </a:lt1>
        <a:dk2>
          <a:srgbClr val="008080"/>
        </a:dk2>
        <a:lt2>
          <a:srgbClr val="FFFFCC"/>
        </a:lt2>
        <a:accent1>
          <a:srgbClr val="0E6A52"/>
        </a:accent1>
        <a:accent2>
          <a:srgbClr val="3553A7"/>
        </a:accent2>
        <a:accent3>
          <a:srgbClr val="AAC0C0"/>
        </a:accent3>
        <a:accent4>
          <a:srgbClr val="DADADA"/>
        </a:accent4>
        <a:accent5>
          <a:srgbClr val="AAB9B3"/>
        </a:accent5>
        <a:accent6>
          <a:srgbClr val="2F4A97"/>
        </a:accent6>
        <a:hlink>
          <a:srgbClr val="1ACE9F"/>
        </a:hlink>
        <a:folHlink>
          <a:srgbClr val="B5B5FF"/>
        </a:folHlink>
      </a:clrScheme>
      <a:clrMap bg1="dk2" tx1="lt1" bg2="dk1" tx2="lt2" accent1="accent1" accent2="accent2" accent3="accent3" accent4="accent4" accent5="accent5" accent6="accent6" hlink="hlink" folHlink="folHlink"/>
    </a:extraClrScheme>
    <a:extraClrScheme>
      <a:clrScheme name="Proposal 6">
        <a:dk1>
          <a:srgbClr val="000000"/>
        </a:dk1>
        <a:lt1>
          <a:srgbClr val="E3FFFF"/>
        </a:lt1>
        <a:dk2>
          <a:srgbClr val="4400A8"/>
        </a:dk2>
        <a:lt2>
          <a:srgbClr val="005452"/>
        </a:lt2>
        <a:accent1>
          <a:srgbClr val="92CAC9"/>
        </a:accent1>
        <a:accent2>
          <a:srgbClr val="009999"/>
        </a:accent2>
        <a:accent3>
          <a:srgbClr val="EFFFFF"/>
        </a:accent3>
        <a:accent4>
          <a:srgbClr val="000000"/>
        </a:accent4>
        <a:accent5>
          <a:srgbClr val="C7E1E1"/>
        </a:accent5>
        <a:accent6>
          <a:srgbClr val="008A8A"/>
        </a:accent6>
        <a:hlink>
          <a:srgbClr val="187C16"/>
        </a:hlink>
        <a:folHlink>
          <a:srgbClr val="6600FF"/>
        </a:folHlink>
      </a:clrScheme>
      <a:clrMap bg1="lt1" tx1="dk1" bg2="lt2" tx2="dk2" accent1="accent1" accent2="accent2" accent3="accent3" accent4="accent4" accent5="accent5" accent6="accent6" hlink="hlink" folHlink="folHlink"/>
    </a:extraClrScheme>
    <a:extraClrScheme>
      <a:clrScheme name="Proposal 7">
        <a:dk1>
          <a:srgbClr val="000000"/>
        </a:dk1>
        <a:lt1>
          <a:srgbClr val="CCFF99"/>
        </a:lt1>
        <a:dk2>
          <a:srgbClr val="CC99FF"/>
        </a:dk2>
        <a:lt2>
          <a:srgbClr val="1B3600"/>
        </a:lt2>
        <a:accent1>
          <a:srgbClr val="009900"/>
        </a:accent1>
        <a:accent2>
          <a:srgbClr val="B7CA02"/>
        </a:accent2>
        <a:accent3>
          <a:srgbClr val="E2FFCA"/>
        </a:accent3>
        <a:accent4>
          <a:srgbClr val="000000"/>
        </a:accent4>
        <a:accent5>
          <a:srgbClr val="AACAAA"/>
        </a:accent5>
        <a:accent6>
          <a:srgbClr val="A6B702"/>
        </a:accent6>
        <a:hlink>
          <a:srgbClr val="FFCC00"/>
        </a:hlink>
        <a:folHlink>
          <a:srgbClr val="FF9900"/>
        </a:folHlink>
      </a:clrScheme>
      <a:clrMap bg1="lt1" tx1="dk1" bg2="lt2" tx2="dk2" accent1="accent1" accent2="accent2" accent3="accent3" accent4="accent4" accent5="accent5" accent6="accent6" hlink="hlink" folHlink="folHlink"/>
    </a:extraClrScheme>
    <a:extraClrScheme>
      <a:clrScheme name="Proposal 8">
        <a:dk1>
          <a:srgbClr val="000000"/>
        </a:dk1>
        <a:lt1>
          <a:srgbClr val="FFFFFF"/>
        </a:lt1>
        <a:dk2>
          <a:srgbClr val="8C0039"/>
        </a:dk2>
        <a:lt2>
          <a:srgbClr val="660066"/>
        </a:lt2>
        <a:accent1>
          <a:srgbClr val="C58BF9"/>
        </a:accent1>
        <a:accent2>
          <a:srgbClr val="9966FF"/>
        </a:accent2>
        <a:accent3>
          <a:srgbClr val="FFFFFF"/>
        </a:accent3>
        <a:accent4>
          <a:srgbClr val="000000"/>
        </a:accent4>
        <a:accent5>
          <a:srgbClr val="DFC4FB"/>
        </a:accent5>
        <a:accent6>
          <a:srgbClr val="8A5CE7"/>
        </a:accent6>
        <a:hlink>
          <a:srgbClr val="E4005C"/>
        </a:hlink>
        <a:folHlink>
          <a:srgbClr val="C36C03"/>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Proposal</Template>
  <TotalTime>29</TotalTime>
  <Words>246</Words>
  <Application>Microsoft Office PowerPoint</Application>
  <PresentationFormat>Презентация на цял екран (4:3)</PresentationFormat>
  <Paragraphs>16</Paragraphs>
  <Slides>5</Slides>
  <Notes>0</Notes>
  <HiddenSlides>0</HiddenSlides>
  <MMClips>0</MMClips>
  <ScaleCrop>false</ScaleCrop>
  <HeadingPairs>
    <vt:vector size="6" baseType="variant">
      <vt:variant>
        <vt:lpstr>Използвани шрифтове</vt:lpstr>
      </vt:variant>
      <vt:variant>
        <vt:i4>2</vt:i4>
      </vt:variant>
      <vt:variant>
        <vt:lpstr>Тема</vt:lpstr>
      </vt:variant>
      <vt:variant>
        <vt:i4>1</vt:i4>
      </vt:variant>
      <vt:variant>
        <vt:lpstr>Заглавия на слайдовете</vt:lpstr>
      </vt:variant>
      <vt:variant>
        <vt:i4>5</vt:i4>
      </vt:variant>
    </vt:vector>
  </HeadingPairs>
  <TitlesOfParts>
    <vt:vector size="8" baseType="lpstr">
      <vt:lpstr>Arial</vt:lpstr>
      <vt:lpstr>Wingdings</vt:lpstr>
      <vt:lpstr>Proposal</vt:lpstr>
      <vt:lpstr>Лупи. Прилагане на ефекта Power clip</vt:lpstr>
      <vt:lpstr>1. Създаване на лупи </vt:lpstr>
      <vt:lpstr>2. Прилагане на ефекта лупа</vt:lpstr>
      <vt:lpstr>3. Създаване на ефект Power Clip </vt:lpstr>
      <vt:lpstr>4. Редактиране съдържанието на Power Clip </vt:lpstr>
    </vt:vector>
  </TitlesOfParts>
  <Company>Private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Лупи. Прилагане на ефекта Power clip</dc:title>
  <dc:creator>Admin</dc:creator>
  <cp:lastModifiedBy>Toni1</cp:lastModifiedBy>
  <cp:revision>4</cp:revision>
  <dcterms:created xsi:type="dcterms:W3CDTF">2007-12-18T07:14:51Z</dcterms:created>
  <dcterms:modified xsi:type="dcterms:W3CDTF">2012-10-08T13:35:40Z</dcterms:modified>
</cp:coreProperties>
</file>