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8DC3CB-2433-4B72-8152-50B60DAADC33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1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71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1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1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71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1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71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18CDE-1B85-4CA2-9688-0F31934CD62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41984-8663-4DCB-B3CC-36F80E8C177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B2D5C-E97D-45C4-94C7-C293AA014A8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04E0C-0634-4C7E-AED8-205720D4A5A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8B0D-BA52-413A-913F-40C733086A1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24B1D-DAE0-4AA4-87ED-FFC225D22B7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FC616-0C40-43B4-A588-96916B86B45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3A6E3-7433-4963-920E-7C5468DA213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11407-62C5-4B6D-9F9E-0D56F84FA08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B7FDA-B67C-4C48-9891-1F3F0874C29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F1060B-7827-4D01-BDE7-47950D892C31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61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61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Изчертаване на прави линии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Инструментът Линия (</a:t>
            </a:r>
            <a:r>
              <a:rPr lang="en-US"/>
              <a:t>Line</a:t>
            </a:r>
            <a:r>
              <a:rPr lang="bg-BG"/>
              <a:t>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53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105400" y="1371600"/>
            <a:ext cx="243840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6629400" cy="3657600"/>
          </a:xfrm>
        </p:spPr>
        <p:txBody>
          <a:bodyPr/>
          <a:lstStyle/>
          <a:p>
            <a:r>
              <a:rPr lang="bg-BG"/>
              <a:t>Рисува линия, като задържите левия бутон натиснат (влачене с мишката);</a:t>
            </a:r>
          </a:p>
          <a:p>
            <a:r>
              <a:rPr lang="bg-BG"/>
              <a:t>Предварително изберете цвят (от палитрата) и дебелина на линията;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7086600" y="3352800"/>
            <a:ext cx="609600" cy="83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53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Инструментът Многоъгълник (</a:t>
            </a:r>
            <a:r>
              <a:rPr lang="en-US"/>
              <a:t>Polygon</a:t>
            </a:r>
            <a:r>
              <a:rPr lang="bg-BG"/>
              <a:t>)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477000" y="1524000"/>
            <a:ext cx="1371600" cy="83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6629400" cy="3657600"/>
          </a:xfrm>
        </p:spPr>
        <p:txBody>
          <a:bodyPr/>
          <a:lstStyle/>
          <a:p>
            <a:r>
              <a:rPr lang="bg-BG"/>
              <a:t>Изчертава последователно свързани линии;</a:t>
            </a:r>
          </a:p>
          <a:p>
            <a:r>
              <a:rPr lang="bg-BG"/>
              <a:t>Крайната точка автоматично се свързва с началната при двукратно натискане на левия бутон (можем и да затворим линиите сами);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bg-BG" sz="3600"/>
              <a:t>3. Практически упражнения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696200" cy="76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solidFill>
                  <a:schemeClr val="tx2"/>
                </a:solidFill>
              </a:rPr>
              <a:t>	За тези, които имат учебник да отгърнат на страница 16.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830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bg-BG" sz="2200"/>
              <a:t>Свалете файла </a:t>
            </a:r>
            <a:r>
              <a:rPr lang="en-US" sz="2200"/>
              <a:t>points.bmp </a:t>
            </a:r>
            <a:r>
              <a:rPr lang="bg-BG" sz="2200"/>
              <a:t>и свържете точките А и В, като минете през всички точки, без да пресичате линиите</a:t>
            </a:r>
            <a:r>
              <a:rPr lang="en-US" sz="2200"/>
              <a:t>.</a:t>
            </a:r>
            <a:endParaRPr lang="bg-BG" sz="220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bg-BG" sz="2200"/>
              <a:t>Свалете файла </a:t>
            </a:r>
            <a:r>
              <a:rPr lang="en-US" sz="2200"/>
              <a:t>labirint.bmp</a:t>
            </a:r>
            <a:r>
              <a:rPr lang="bg-BG" sz="2200"/>
              <a:t> и с червена линия начертайте пътя</a:t>
            </a:r>
            <a:r>
              <a:rPr lang="en-US" sz="2200"/>
              <a:t>.</a:t>
            </a:r>
            <a:endParaRPr lang="bg-BG" sz="220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bg-BG" sz="2200"/>
              <a:t>Свалете файла </a:t>
            </a:r>
            <a:r>
              <a:rPr lang="en-US" sz="2200"/>
              <a:t>car.bmp</a:t>
            </a:r>
            <a:r>
              <a:rPr lang="bg-BG" sz="2200"/>
              <a:t> и нарисувайте кола, свързвайки точките. Използвайте инструментите многоъгълник и кръг.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bg-BG" sz="2200"/>
              <a:t>Нарисувайте две ваши любими коли и ги съхранете във файл </a:t>
            </a:r>
            <a:r>
              <a:rPr lang="en-US" sz="2200"/>
              <a:t>car1.bmp</a:t>
            </a:r>
            <a:r>
              <a:rPr lang="bg-BG" sz="2200"/>
              <a:t> и </a:t>
            </a:r>
            <a:r>
              <a:rPr lang="en-US" sz="2200"/>
              <a:t>car</a:t>
            </a:r>
            <a:r>
              <a:rPr lang="bg-BG" sz="2200"/>
              <a:t>2</a:t>
            </a:r>
            <a:r>
              <a:rPr lang="en-US" sz="2200"/>
              <a:t>.bmp</a:t>
            </a:r>
            <a:r>
              <a:rPr lang="bg-BG" sz="2200"/>
              <a:t> в </a:t>
            </a:r>
            <a:r>
              <a:rPr lang="en-US" sz="2200"/>
              <a:t>My Documents.</a:t>
            </a:r>
            <a:endParaRPr lang="bg-BG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</TotalTime>
  <Words>139</Words>
  <Application>Microsoft Office PowerPoint</Application>
  <PresentationFormat>Презентация на цял екран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8" baseType="lpstr">
      <vt:lpstr>Arial</vt:lpstr>
      <vt:lpstr>Comic Sans MS</vt:lpstr>
      <vt:lpstr>Wingdings</vt:lpstr>
      <vt:lpstr>Crayons</vt:lpstr>
      <vt:lpstr>Изчертаване на прави линии</vt:lpstr>
      <vt:lpstr>1. Инструментът Линия (Line)</vt:lpstr>
      <vt:lpstr>2. Инструментът Многоъгълник (Polygon)</vt:lpstr>
      <vt:lpstr>3. Практически упражнения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4</cp:revision>
  <cp:lastPrinted>1601-01-01T00:00:00Z</cp:lastPrinted>
  <dcterms:created xsi:type="dcterms:W3CDTF">1601-01-01T00:00:00Z</dcterms:created>
  <dcterms:modified xsi:type="dcterms:W3CDTF">2012-09-28T12:15:31Z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