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bg-BG"/>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bg-BG"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bg-BG" altLang="en-US"/>
              <a:t>Click to edit Master subtitle style</a:t>
            </a:r>
          </a:p>
        </p:txBody>
      </p:sp>
      <p:sp>
        <p:nvSpPr>
          <p:cNvPr id="5125" name="Rectangle 5"/>
          <p:cNvSpPr>
            <a:spLocks noGrp="1" noChangeArrowheads="1"/>
          </p:cNvSpPr>
          <p:nvPr>
            <p:ph type="dt" sz="half" idx="2"/>
          </p:nvPr>
        </p:nvSpPr>
        <p:spPr/>
        <p:txBody>
          <a:bodyPr/>
          <a:lstStyle>
            <a:lvl1pPr>
              <a:defRPr/>
            </a:lvl1pPr>
          </a:lstStyle>
          <a:p>
            <a:endParaRPr lang="bg-BG" altLang="en-US"/>
          </a:p>
        </p:txBody>
      </p:sp>
      <p:sp>
        <p:nvSpPr>
          <p:cNvPr id="5126" name="Rectangle 6"/>
          <p:cNvSpPr>
            <a:spLocks noGrp="1" noChangeArrowheads="1"/>
          </p:cNvSpPr>
          <p:nvPr>
            <p:ph type="ftr" sz="quarter" idx="3"/>
          </p:nvPr>
        </p:nvSpPr>
        <p:spPr/>
        <p:txBody>
          <a:bodyPr/>
          <a:lstStyle>
            <a:lvl1pPr>
              <a:defRPr/>
            </a:lvl1pPr>
          </a:lstStyle>
          <a:p>
            <a:endParaRPr lang="bg-BG" altLang="en-US"/>
          </a:p>
        </p:txBody>
      </p:sp>
      <p:sp>
        <p:nvSpPr>
          <p:cNvPr id="5127" name="Rectangle 7"/>
          <p:cNvSpPr>
            <a:spLocks noGrp="1" noChangeArrowheads="1"/>
          </p:cNvSpPr>
          <p:nvPr>
            <p:ph type="sldNum" sz="quarter" idx="4"/>
          </p:nvPr>
        </p:nvSpPr>
        <p:spPr/>
        <p:txBody>
          <a:bodyPr/>
          <a:lstStyle>
            <a:lvl1pPr>
              <a:defRPr/>
            </a:lvl1pPr>
          </a:lstStyle>
          <a:p>
            <a:fld id="{DC5F377A-2292-4BBF-AAD4-A8003B6F4A12}" type="slidenum">
              <a:rPr lang="bg-BG" altLang="en-US"/>
              <a:pPr/>
              <a:t>‹#›</a:t>
            </a:fld>
            <a:endParaRPr lang="bg-BG" altLang="en-US"/>
          </a:p>
        </p:txBody>
      </p:sp>
      <p:grpSp>
        <p:nvGrpSpPr>
          <p:cNvPr id="5128" name="Group 8"/>
          <p:cNvGrpSpPr>
            <a:grpSpLocks/>
          </p:cNvGrpSpPr>
          <p:nvPr/>
        </p:nvGrpSpPr>
        <p:grpSpPr bwMode="auto">
          <a:xfrm>
            <a:off x="7493000" y="2992438"/>
            <a:ext cx="1338263" cy="2189162"/>
            <a:chOff x="4704" y="1885"/>
            <a:chExt cx="843" cy="1379"/>
          </a:xfrm>
        </p:grpSpPr>
        <p:sp>
          <p:nvSpPr>
            <p:cNvPr id="5129"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bg-BG"/>
            </a:p>
          </p:txBody>
        </p:sp>
        <p:sp>
          <p:nvSpPr>
            <p:cNvPr id="5130"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bg-BG"/>
            </a:p>
          </p:txBody>
        </p:sp>
        <p:sp>
          <p:nvSpPr>
            <p:cNvPr id="5131"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bg-BG"/>
            </a:p>
          </p:txBody>
        </p:sp>
        <p:sp>
          <p:nvSpPr>
            <p:cNvPr id="5132"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bg-BG"/>
            </a:p>
          </p:txBody>
        </p:sp>
        <p:sp>
          <p:nvSpPr>
            <p:cNvPr id="5133"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bg-BG"/>
            </a:p>
          </p:txBody>
        </p:sp>
        <p:sp>
          <p:nvSpPr>
            <p:cNvPr id="5134"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bg-BG"/>
            </a:p>
          </p:txBody>
        </p:sp>
        <p:sp>
          <p:nvSpPr>
            <p:cNvPr id="5135"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bg-BG"/>
            </a:p>
          </p:txBody>
        </p:sp>
        <p:sp>
          <p:nvSpPr>
            <p:cNvPr id="5136"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bg-BG"/>
            </a:p>
          </p:txBody>
        </p:sp>
        <p:sp>
          <p:nvSpPr>
            <p:cNvPr id="5137"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bg-BG"/>
            </a:p>
          </p:txBody>
        </p:sp>
        <p:sp>
          <p:nvSpPr>
            <p:cNvPr id="5138"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bg-BG"/>
            </a:p>
          </p:txBody>
        </p:sp>
        <p:sp>
          <p:nvSpPr>
            <p:cNvPr id="5139"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bg-BG"/>
            </a:p>
          </p:txBody>
        </p:sp>
        <p:sp>
          <p:nvSpPr>
            <p:cNvPr id="5140"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bg-BG"/>
            </a:p>
          </p:txBody>
        </p:sp>
        <p:sp>
          <p:nvSpPr>
            <p:cNvPr id="5141"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bg-BG"/>
            </a:p>
          </p:txBody>
        </p:sp>
        <p:sp>
          <p:nvSpPr>
            <p:cNvPr id="5142"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bg-BG"/>
            </a:p>
          </p:txBody>
        </p:sp>
        <p:sp>
          <p:nvSpPr>
            <p:cNvPr id="5143"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bg-BG"/>
            </a:p>
          </p:txBody>
        </p:sp>
        <p:sp>
          <p:nvSpPr>
            <p:cNvPr id="5144"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bg-BG"/>
            </a:p>
          </p:txBody>
        </p:sp>
        <p:sp>
          <p:nvSpPr>
            <p:cNvPr id="5145"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bg-BG"/>
            </a:p>
          </p:txBody>
        </p:sp>
        <p:sp>
          <p:nvSpPr>
            <p:cNvPr id="5146"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bg-BG"/>
            </a:p>
          </p:txBody>
        </p:sp>
        <p:sp>
          <p:nvSpPr>
            <p:cNvPr id="5147"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bg-BG"/>
            </a:p>
          </p:txBody>
        </p:sp>
        <p:sp>
          <p:nvSpPr>
            <p:cNvPr id="5148"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bg-BG"/>
            </a:p>
          </p:txBody>
        </p:sp>
        <p:sp>
          <p:nvSpPr>
            <p:cNvPr id="5149"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bg-BG"/>
            </a:p>
          </p:txBody>
        </p:sp>
        <p:sp>
          <p:nvSpPr>
            <p:cNvPr id="5150"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bg-BG"/>
            </a:p>
          </p:txBody>
        </p:sp>
        <p:sp>
          <p:nvSpPr>
            <p:cNvPr id="5151"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bg-BG"/>
            </a:p>
          </p:txBody>
        </p:sp>
        <p:sp>
          <p:nvSpPr>
            <p:cNvPr id="5152"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bg-BG"/>
            </a:p>
          </p:txBody>
        </p:sp>
        <p:sp>
          <p:nvSpPr>
            <p:cNvPr id="5153"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bg-BG"/>
            </a:p>
          </p:txBody>
        </p:sp>
        <p:sp>
          <p:nvSpPr>
            <p:cNvPr id="5154"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bg-BG"/>
            </a:p>
          </p:txBody>
        </p:sp>
        <p:sp>
          <p:nvSpPr>
            <p:cNvPr id="5155"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bg-BG"/>
            </a:p>
          </p:txBody>
        </p:sp>
        <p:sp>
          <p:nvSpPr>
            <p:cNvPr id="5156"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bg-BG"/>
            </a:p>
          </p:txBody>
        </p:sp>
        <p:sp>
          <p:nvSpPr>
            <p:cNvPr id="5157"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bg-BG"/>
            </a:p>
          </p:txBody>
        </p:sp>
        <p:sp>
          <p:nvSpPr>
            <p:cNvPr id="5158"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bg-BG"/>
            </a:p>
          </p:txBody>
        </p:sp>
        <p:sp>
          <p:nvSpPr>
            <p:cNvPr id="5159"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bg-BG"/>
            </a:p>
          </p:txBody>
        </p:sp>
      </p:gr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bg-BG"/>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ltLang="en-US"/>
          </a:p>
        </p:txBody>
      </p:sp>
      <p:sp>
        <p:nvSpPr>
          <p:cNvPr id="5" name="Контейнер за долния колонтитул 4"/>
          <p:cNvSpPr>
            <a:spLocks noGrp="1"/>
          </p:cNvSpPr>
          <p:nvPr>
            <p:ph type="ftr" sz="quarter" idx="11"/>
          </p:nvPr>
        </p:nvSpPr>
        <p:spPr/>
        <p:txBody>
          <a:bodyPr/>
          <a:lstStyle>
            <a:lvl1pPr>
              <a:defRPr/>
            </a:lvl1pPr>
          </a:lstStyle>
          <a:p>
            <a:endParaRPr lang="bg-BG" altLang="en-US"/>
          </a:p>
        </p:txBody>
      </p:sp>
      <p:sp>
        <p:nvSpPr>
          <p:cNvPr id="6" name="Контейнер за номер на слайда 5"/>
          <p:cNvSpPr>
            <a:spLocks noGrp="1"/>
          </p:cNvSpPr>
          <p:nvPr>
            <p:ph type="sldNum" sz="quarter" idx="12"/>
          </p:nvPr>
        </p:nvSpPr>
        <p:spPr/>
        <p:txBody>
          <a:bodyPr/>
          <a:lstStyle>
            <a:lvl1pPr>
              <a:defRPr/>
            </a:lvl1pPr>
          </a:lstStyle>
          <a:p>
            <a:fld id="{8A9FBC77-90D1-4A83-858E-DF9AA169AB9E}" type="slidenum">
              <a:rPr lang="bg-BG" altLang="en-US"/>
              <a:pPr/>
              <a:t>‹#›</a:t>
            </a:fld>
            <a:endParaRPr lang="bg-BG"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122238"/>
            <a:ext cx="2057400" cy="6008687"/>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122238"/>
            <a:ext cx="6019800" cy="6008687"/>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ltLang="en-US"/>
          </a:p>
        </p:txBody>
      </p:sp>
      <p:sp>
        <p:nvSpPr>
          <p:cNvPr id="5" name="Контейнер за долния колонтитул 4"/>
          <p:cNvSpPr>
            <a:spLocks noGrp="1"/>
          </p:cNvSpPr>
          <p:nvPr>
            <p:ph type="ftr" sz="quarter" idx="11"/>
          </p:nvPr>
        </p:nvSpPr>
        <p:spPr/>
        <p:txBody>
          <a:bodyPr/>
          <a:lstStyle>
            <a:lvl1pPr>
              <a:defRPr/>
            </a:lvl1pPr>
          </a:lstStyle>
          <a:p>
            <a:endParaRPr lang="bg-BG" altLang="en-US"/>
          </a:p>
        </p:txBody>
      </p:sp>
      <p:sp>
        <p:nvSpPr>
          <p:cNvPr id="6" name="Контейнер за номер на слайда 5"/>
          <p:cNvSpPr>
            <a:spLocks noGrp="1"/>
          </p:cNvSpPr>
          <p:nvPr>
            <p:ph type="sldNum" sz="quarter" idx="12"/>
          </p:nvPr>
        </p:nvSpPr>
        <p:spPr/>
        <p:txBody>
          <a:bodyPr/>
          <a:lstStyle>
            <a:lvl1pPr>
              <a:defRPr/>
            </a:lvl1pPr>
          </a:lstStyle>
          <a:p>
            <a:fld id="{BC8BC1D2-C67E-4CFB-858F-6EE3C41263C2}" type="slidenum">
              <a:rPr lang="bg-BG" altLang="en-US"/>
              <a:pPr/>
              <a:t>‹#›</a:t>
            </a:fld>
            <a:endParaRPr lang="bg-BG"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ltLang="en-US"/>
          </a:p>
        </p:txBody>
      </p:sp>
      <p:sp>
        <p:nvSpPr>
          <p:cNvPr id="5" name="Контейнер за долния колонтитул 4"/>
          <p:cNvSpPr>
            <a:spLocks noGrp="1"/>
          </p:cNvSpPr>
          <p:nvPr>
            <p:ph type="ftr" sz="quarter" idx="11"/>
          </p:nvPr>
        </p:nvSpPr>
        <p:spPr/>
        <p:txBody>
          <a:bodyPr/>
          <a:lstStyle>
            <a:lvl1pPr>
              <a:defRPr/>
            </a:lvl1pPr>
          </a:lstStyle>
          <a:p>
            <a:endParaRPr lang="bg-BG" altLang="en-US"/>
          </a:p>
        </p:txBody>
      </p:sp>
      <p:sp>
        <p:nvSpPr>
          <p:cNvPr id="6" name="Контейнер за номер на слайда 5"/>
          <p:cNvSpPr>
            <a:spLocks noGrp="1"/>
          </p:cNvSpPr>
          <p:nvPr>
            <p:ph type="sldNum" sz="quarter" idx="12"/>
          </p:nvPr>
        </p:nvSpPr>
        <p:spPr/>
        <p:txBody>
          <a:bodyPr/>
          <a:lstStyle>
            <a:lvl1pPr>
              <a:defRPr/>
            </a:lvl1pPr>
          </a:lstStyle>
          <a:p>
            <a:fld id="{71482B7E-3F06-452F-95CA-E599D0DE86B4}" type="slidenum">
              <a:rPr lang="bg-BG" altLang="en-US"/>
              <a:pPr/>
              <a:t>‹#›</a:t>
            </a:fld>
            <a:endParaRPr lang="bg-BG"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lvl1pPr>
              <a:defRPr/>
            </a:lvl1pPr>
          </a:lstStyle>
          <a:p>
            <a:endParaRPr lang="bg-BG" altLang="en-US"/>
          </a:p>
        </p:txBody>
      </p:sp>
      <p:sp>
        <p:nvSpPr>
          <p:cNvPr id="5" name="Контейнер за долния колонтитул 4"/>
          <p:cNvSpPr>
            <a:spLocks noGrp="1"/>
          </p:cNvSpPr>
          <p:nvPr>
            <p:ph type="ftr" sz="quarter" idx="11"/>
          </p:nvPr>
        </p:nvSpPr>
        <p:spPr/>
        <p:txBody>
          <a:bodyPr/>
          <a:lstStyle>
            <a:lvl1pPr>
              <a:defRPr/>
            </a:lvl1pPr>
          </a:lstStyle>
          <a:p>
            <a:endParaRPr lang="bg-BG" altLang="en-US"/>
          </a:p>
        </p:txBody>
      </p:sp>
      <p:sp>
        <p:nvSpPr>
          <p:cNvPr id="6" name="Контейнер за номер на слайда 5"/>
          <p:cNvSpPr>
            <a:spLocks noGrp="1"/>
          </p:cNvSpPr>
          <p:nvPr>
            <p:ph type="sldNum" sz="quarter" idx="12"/>
          </p:nvPr>
        </p:nvSpPr>
        <p:spPr/>
        <p:txBody>
          <a:bodyPr/>
          <a:lstStyle>
            <a:lvl1pPr>
              <a:defRPr/>
            </a:lvl1pPr>
          </a:lstStyle>
          <a:p>
            <a:fld id="{21ECFC5C-282C-4F07-BE32-490770CFBAE8}" type="slidenum">
              <a:rPr lang="bg-BG" altLang="en-US"/>
              <a:pPr/>
              <a:t>‹#›</a:t>
            </a:fld>
            <a:endParaRPr lang="bg-BG"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lvl1pPr>
              <a:defRPr/>
            </a:lvl1pPr>
          </a:lstStyle>
          <a:p>
            <a:endParaRPr lang="bg-BG" altLang="en-US"/>
          </a:p>
        </p:txBody>
      </p:sp>
      <p:sp>
        <p:nvSpPr>
          <p:cNvPr id="6" name="Контейнер за долния колонтитул 5"/>
          <p:cNvSpPr>
            <a:spLocks noGrp="1"/>
          </p:cNvSpPr>
          <p:nvPr>
            <p:ph type="ftr" sz="quarter" idx="11"/>
          </p:nvPr>
        </p:nvSpPr>
        <p:spPr/>
        <p:txBody>
          <a:bodyPr/>
          <a:lstStyle>
            <a:lvl1pPr>
              <a:defRPr/>
            </a:lvl1pPr>
          </a:lstStyle>
          <a:p>
            <a:endParaRPr lang="bg-BG" altLang="en-US"/>
          </a:p>
        </p:txBody>
      </p:sp>
      <p:sp>
        <p:nvSpPr>
          <p:cNvPr id="7" name="Контейнер за номер на слайда 6"/>
          <p:cNvSpPr>
            <a:spLocks noGrp="1"/>
          </p:cNvSpPr>
          <p:nvPr>
            <p:ph type="sldNum" sz="quarter" idx="12"/>
          </p:nvPr>
        </p:nvSpPr>
        <p:spPr/>
        <p:txBody>
          <a:bodyPr/>
          <a:lstStyle>
            <a:lvl1pPr>
              <a:defRPr/>
            </a:lvl1pPr>
          </a:lstStyle>
          <a:p>
            <a:fld id="{AAC9133B-FFBD-4C19-9505-59002948D981}" type="slidenum">
              <a:rPr lang="bg-BG" altLang="en-US"/>
              <a:pPr/>
              <a:t>‹#›</a:t>
            </a:fld>
            <a:endParaRPr lang="bg-BG"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lvl1pPr>
              <a:defRPr/>
            </a:lvl1pPr>
          </a:lstStyle>
          <a:p>
            <a:endParaRPr lang="bg-BG" altLang="en-US"/>
          </a:p>
        </p:txBody>
      </p:sp>
      <p:sp>
        <p:nvSpPr>
          <p:cNvPr id="8" name="Контейнер за долния колонтитул 7"/>
          <p:cNvSpPr>
            <a:spLocks noGrp="1"/>
          </p:cNvSpPr>
          <p:nvPr>
            <p:ph type="ftr" sz="quarter" idx="11"/>
          </p:nvPr>
        </p:nvSpPr>
        <p:spPr/>
        <p:txBody>
          <a:bodyPr/>
          <a:lstStyle>
            <a:lvl1pPr>
              <a:defRPr/>
            </a:lvl1pPr>
          </a:lstStyle>
          <a:p>
            <a:endParaRPr lang="bg-BG" altLang="en-US"/>
          </a:p>
        </p:txBody>
      </p:sp>
      <p:sp>
        <p:nvSpPr>
          <p:cNvPr id="9" name="Контейнер за номер на слайда 8"/>
          <p:cNvSpPr>
            <a:spLocks noGrp="1"/>
          </p:cNvSpPr>
          <p:nvPr>
            <p:ph type="sldNum" sz="quarter" idx="12"/>
          </p:nvPr>
        </p:nvSpPr>
        <p:spPr/>
        <p:txBody>
          <a:bodyPr/>
          <a:lstStyle>
            <a:lvl1pPr>
              <a:defRPr/>
            </a:lvl1pPr>
          </a:lstStyle>
          <a:p>
            <a:fld id="{EBA847F7-7505-4AED-ABAC-B2AD8D7E3787}" type="slidenum">
              <a:rPr lang="bg-BG" altLang="en-US"/>
              <a:pPr/>
              <a:t>‹#›</a:t>
            </a:fld>
            <a:endParaRPr lang="bg-BG"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lvl1pPr>
              <a:defRPr/>
            </a:lvl1pPr>
          </a:lstStyle>
          <a:p>
            <a:endParaRPr lang="bg-BG" altLang="en-US"/>
          </a:p>
        </p:txBody>
      </p:sp>
      <p:sp>
        <p:nvSpPr>
          <p:cNvPr id="4" name="Контейнер за долния колонтитул 3"/>
          <p:cNvSpPr>
            <a:spLocks noGrp="1"/>
          </p:cNvSpPr>
          <p:nvPr>
            <p:ph type="ftr" sz="quarter" idx="11"/>
          </p:nvPr>
        </p:nvSpPr>
        <p:spPr/>
        <p:txBody>
          <a:bodyPr/>
          <a:lstStyle>
            <a:lvl1pPr>
              <a:defRPr/>
            </a:lvl1pPr>
          </a:lstStyle>
          <a:p>
            <a:endParaRPr lang="bg-BG" altLang="en-US"/>
          </a:p>
        </p:txBody>
      </p:sp>
      <p:sp>
        <p:nvSpPr>
          <p:cNvPr id="5" name="Контейнер за номер на слайда 4"/>
          <p:cNvSpPr>
            <a:spLocks noGrp="1"/>
          </p:cNvSpPr>
          <p:nvPr>
            <p:ph type="sldNum" sz="quarter" idx="12"/>
          </p:nvPr>
        </p:nvSpPr>
        <p:spPr/>
        <p:txBody>
          <a:bodyPr/>
          <a:lstStyle>
            <a:lvl1pPr>
              <a:defRPr/>
            </a:lvl1pPr>
          </a:lstStyle>
          <a:p>
            <a:fld id="{D71F4E73-4E69-4939-9B7D-D08B9B335384}" type="slidenum">
              <a:rPr lang="bg-BG" altLang="en-US"/>
              <a:pPr/>
              <a:t>‹#›</a:t>
            </a:fld>
            <a:endParaRPr lang="bg-BG"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endParaRPr lang="bg-BG" altLang="en-US"/>
          </a:p>
        </p:txBody>
      </p:sp>
      <p:sp>
        <p:nvSpPr>
          <p:cNvPr id="3" name="Контейнер за долния колонтитул 2"/>
          <p:cNvSpPr>
            <a:spLocks noGrp="1"/>
          </p:cNvSpPr>
          <p:nvPr>
            <p:ph type="ftr" sz="quarter" idx="11"/>
          </p:nvPr>
        </p:nvSpPr>
        <p:spPr/>
        <p:txBody>
          <a:bodyPr/>
          <a:lstStyle>
            <a:lvl1pPr>
              <a:defRPr/>
            </a:lvl1pPr>
          </a:lstStyle>
          <a:p>
            <a:endParaRPr lang="bg-BG" altLang="en-US"/>
          </a:p>
        </p:txBody>
      </p:sp>
      <p:sp>
        <p:nvSpPr>
          <p:cNvPr id="4" name="Контейнер за номер на слайда 3"/>
          <p:cNvSpPr>
            <a:spLocks noGrp="1"/>
          </p:cNvSpPr>
          <p:nvPr>
            <p:ph type="sldNum" sz="quarter" idx="12"/>
          </p:nvPr>
        </p:nvSpPr>
        <p:spPr/>
        <p:txBody>
          <a:bodyPr/>
          <a:lstStyle>
            <a:lvl1pPr>
              <a:defRPr/>
            </a:lvl1pPr>
          </a:lstStyle>
          <a:p>
            <a:fld id="{41F9DD62-0D10-4CC2-B6D2-DBF8B08C5D0A}" type="slidenum">
              <a:rPr lang="bg-BG" altLang="en-US"/>
              <a:pPr/>
              <a:t>‹#›</a:t>
            </a:fld>
            <a:endParaRPr lang="bg-BG"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ltLang="en-US"/>
          </a:p>
        </p:txBody>
      </p:sp>
      <p:sp>
        <p:nvSpPr>
          <p:cNvPr id="6" name="Контейнер за долния колонтитул 5"/>
          <p:cNvSpPr>
            <a:spLocks noGrp="1"/>
          </p:cNvSpPr>
          <p:nvPr>
            <p:ph type="ftr" sz="quarter" idx="11"/>
          </p:nvPr>
        </p:nvSpPr>
        <p:spPr/>
        <p:txBody>
          <a:bodyPr/>
          <a:lstStyle>
            <a:lvl1pPr>
              <a:defRPr/>
            </a:lvl1pPr>
          </a:lstStyle>
          <a:p>
            <a:endParaRPr lang="bg-BG" altLang="en-US"/>
          </a:p>
        </p:txBody>
      </p:sp>
      <p:sp>
        <p:nvSpPr>
          <p:cNvPr id="7" name="Контейнер за номер на слайда 6"/>
          <p:cNvSpPr>
            <a:spLocks noGrp="1"/>
          </p:cNvSpPr>
          <p:nvPr>
            <p:ph type="sldNum" sz="quarter" idx="12"/>
          </p:nvPr>
        </p:nvSpPr>
        <p:spPr/>
        <p:txBody>
          <a:bodyPr/>
          <a:lstStyle>
            <a:lvl1pPr>
              <a:defRPr/>
            </a:lvl1pPr>
          </a:lstStyle>
          <a:p>
            <a:fld id="{B980D65D-118A-4581-B01D-A3B06483A9D8}" type="slidenum">
              <a:rPr lang="bg-BG" altLang="en-US"/>
              <a:pPr/>
              <a:t>‹#›</a:t>
            </a:fld>
            <a:endParaRPr lang="bg-BG"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ltLang="en-US"/>
          </a:p>
        </p:txBody>
      </p:sp>
      <p:sp>
        <p:nvSpPr>
          <p:cNvPr id="6" name="Контейнер за долния колонтитул 5"/>
          <p:cNvSpPr>
            <a:spLocks noGrp="1"/>
          </p:cNvSpPr>
          <p:nvPr>
            <p:ph type="ftr" sz="quarter" idx="11"/>
          </p:nvPr>
        </p:nvSpPr>
        <p:spPr/>
        <p:txBody>
          <a:bodyPr/>
          <a:lstStyle>
            <a:lvl1pPr>
              <a:defRPr/>
            </a:lvl1pPr>
          </a:lstStyle>
          <a:p>
            <a:endParaRPr lang="bg-BG" altLang="en-US"/>
          </a:p>
        </p:txBody>
      </p:sp>
      <p:sp>
        <p:nvSpPr>
          <p:cNvPr id="7" name="Контейнер за номер на слайда 6"/>
          <p:cNvSpPr>
            <a:spLocks noGrp="1"/>
          </p:cNvSpPr>
          <p:nvPr>
            <p:ph type="sldNum" sz="quarter" idx="12"/>
          </p:nvPr>
        </p:nvSpPr>
        <p:spPr/>
        <p:txBody>
          <a:bodyPr/>
          <a:lstStyle>
            <a:lvl1pPr>
              <a:defRPr/>
            </a:lvl1pPr>
          </a:lstStyle>
          <a:p>
            <a:fld id="{38EB2922-5CCA-40C5-ABCE-512A4C73095F}" type="slidenum">
              <a:rPr lang="bg-BG" altLang="en-US"/>
              <a:pPr/>
              <a:t>‹#›</a:t>
            </a:fld>
            <a:endParaRPr lang="bg-BG"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bg-BG"/>
          </a:p>
        </p:txBody>
      </p:sp>
      <p:sp>
        <p:nvSpPr>
          <p:cNvPr id="409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bg-BG" altLang="en-US" smtClean="0"/>
              <a:t>Click to edit Master title style</a:t>
            </a:r>
          </a:p>
        </p:txBody>
      </p:sp>
      <p:sp>
        <p:nvSpPr>
          <p:cNvPr id="410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altLang="en-US" smtClean="0"/>
              <a:t>Click to edit Master text styles</a:t>
            </a:r>
          </a:p>
          <a:p>
            <a:pPr lvl="1"/>
            <a:r>
              <a:rPr lang="bg-BG" altLang="en-US" smtClean="0"/>
              <a:t>Second level</a:t>
            </a:r>
          </a:p>
          <a:p>
            <a:pPr lvl="2"/>
            <a:r>
              <a:rPr lang="bg-BG" altLang="en-US" smtClean="0"/>
              <a:t>Third level</a:t>
            </a:r>
          </a:p>
          <a:p>
            <a:pPr lvl="3"/>
            <a:r>
              <a:rPr lang="bg-BG" altLang="en-US" smtClean="0"/>
              <a:t>Fourth level</a:t>
            </a:r>
          </a:p>
          <a:p>
            <a:pPr lvl="4"/>
            <a:r>
              <a:rPr lang="bg-BG"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bg-BG"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bg-BG"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C74B886-46D6-453F-BB78-5920691A5421}" type="slidenum">
              <a:rPr lang="bg-BG" altLang="en-US"/>
              <a:pPr/>
              <a:t>‹#›</a:t>
            </a:fld>
            <a:endParaRPr lang="bg-BG" altLang="en-US"/>
          </a:p>
        </p:txBody>
      </p:sp>
      <p:grpSp>
        <p:nvGrpSpPr>
          <p:cNvPr id="4104" name="Group 8"/>
          <p:cNvGrpSpPr>
            <a:grpSpLocks/>
          </p:cNvGrpSpPr>
          <p:nvPr/>
        </p:nvGrpSpPr>
        <p:grpSpPr bwMode="auto">
          <a:xfrm>
            <a:off x="8153400" y="152400"/>
            <a:ext cx="792163" cy="1295400"/>
            <a:chOff x="5136" y="960"/>
            <a:chExt cx="528" cy="864"/>
          </a:xfrm>
        </p:grpSpPr>
        <p:sp>
          <p:nvSpPr>
            <p:cNvPr id="410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bg-BG"/>
            </a:p>
          </p:txBody>
        </p:sp>
        <p:sp>
          <p:nvSpPr>
            <p:cNvPr id="4106"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bg-BG"/>
            </a:p>
          </p:txBody>
        </p:sp>
        <p:sp>
          <p:nvSpPr>
            <p:cNvPr id="4107"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bg-BG"/>
            </a:p>
          </p:txBody>
        </p:sp>
        <p:sp>
          <p:nvSpPr>
            <p:cNvPr id="4108"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bg-BG"/>
            </a:p>
          </p:txBody>
        </p:sp>
        <p:sp>
          <p:nvSpPr>
            <p:cNvPr id="4109"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bg-BG"/>
            </a:p>
          </p:txBody>
        </p:sp>
        <p:sp>
          <p:nvSpPr>
            <p:cNvPr id="4110"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bg-BG"/>
            </a:p>
          </p:txBody>
        </p:sp>
        <p:sp>
          <p:nvSpPr>
            <p:cNvPr id="4111"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bg-BG"/>
            </a:p>
          </p:txBody>
        </p:sp>
        <p:sp>
          <p:nvSpPr>
            <p:cNvPr id="4112"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bg-BG"/>
            </a:p>
          </p:txBody>
        </p:sp>
        <p:sp>
          <p:nvSpPr>
            <p:cNvPr id="4113"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bg-BG"/>
            </a:p>
          </p:txBody>
        </p:sp>
        <p:sp>
          <p:nvSpPr>
            <p:cNvPr id="4114"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bg-BG"/>
            </a:p>
          </p:txBody>
        </p:sp>
        <p:sp>
          <p:nvSpPr>
            <p:cNvPr id="4115"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bg-BG"/>
            </a:p>
          </p:txBody>
        </p:sp>
        <p:sp>
          <p:nvSpPr>
            <p:cNvPr id="4116"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bg-BG"/>
            </a:p>
          </p:txBody>
        </p:sp>
        <p:sp>
          <p:nvSpPr>
            <p:cNvPr id="411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bg-BG"/>
            </a:p>
          </p:txBody>
        </p:sp>
        <p:sp>
          <p:nvSpPr>
            <p:cNvPr id="4118"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bg-BG"/>
            </a:p>
          </p:txBody>
        </p:sp>
        <p:sp>
          <p:nvSpPr>
            <p:cNvPr id="4119"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bg-BG"/>
            </a:p>
          </p:txBody>
        </p:sp>
        <p:sp>
          <p:nvSpPr>
            <p:cNvPr id="4120"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bg-BG"/>
            </a:p>
          </p:txBody>
        </p:sp>
        <p:sp>
          <p:nvSpPr>
            <p:cNvPr id="412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bg-BG"/>
            </a:p>
          </p:txBody>
        </p:sp>
        <p:sp>
          <p:nvSpPr>
            <p:cNvPr id="4122"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bg-BG"/>
            </a:p>
          </p:txBody>
        </p:sp>
        <p:sp>
          <p:nvSpPr>
            <p:cNvPr id="4123"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bg-BG"/>
            </a:p>
          </p:txBody>
        </p:sp>
        <p:sp>
          <p:nvSpPr>
            <p:cNvPr id="4124"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bg-BG"/>
            </a:p>
          </p:txBody>
        </p:sp>
        <p:sp>
          <p:nvSpPr>
            <p:cNvPr id="412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bg-BG"/>
            </a:p>
          </p:txBody>
        </p:sp>
        <p:sp>
          <p:nvSpPr>
            <p:cNvPr id="4126"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bg-BG"/>
            </a:p>
          </p:txBody>
        </p:sp>
        <p:sp>
          <p:nvSpPr>
            <p:cNvPr id="4127"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bg-BG"/>
            </a:p>
          </p:txBody>
        </p:sp>
        <p:sp>
          <p:nvSpPr>
            <p:cNvPr id="4128"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bg-BG"/>
            </a:p>
          </p:txBody>
        </p:sp>
        <p:sp>
          <p:nvSpPr>
            <p:cNvPr id="4129"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bg-BG"/>
            </a:p>
          </p:txBody>
        </p:sp>
        <p:sp>
          <p:nvSpPr>
            <p:cNvPr id="4130"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bg-BG"/>
            </a:p>
          </p:txBody>
        </p:sp>
        <p:sp>
          <p:nvSpPr>
            <p:cNvPr id="4131"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bg-BG"/>
            </a:p>
          </p:txBody>
        </p:sp>
        <p:sp>
          <p:nvSpPr>
            <p:cNvPr id="4132"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bg-BG"/>
            </a:p>
          </p:txBody>
        </p:sp>
        <p:sp>
          <p:nvSpPr>
            <p:cNvPr id="4133"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bg-BG"/>
            </a:p>
          </p:txBody>
        </p:sp>
        <p:sp>
          <p:nvSpPr>
            <p:cNvPr id="4134"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bg-BG"/>
            </a:p>
          </p:txBody>
        </p:sp>
        <p:sp>
          <p:nvSpPr>
            <p:cNvPr id="4135"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bg-BG"/>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bg-BG"/>
              <a:t>Отчети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bg-BG"/>
              <a:t>1. Същност на обекта </a:t>
            </a:r>
            <a:r>
              <a:rPr lang="en-US"/>
              <a:t>Reports</a:t>
            </a:r>
            <a:endParaRPr lang="bg-BG"/>
          </a:p>
        </p:txBody>
      </p:sp>
      <p:sp>
        <p:nvSpPr>
          <p:cNvPr id="7171" name="Rectangle 3"/>
          <p:cNvSpPr>
            <a:spLocks noGrp="1" noChangeArrowheads="1"/>
          </p:cNvSpPr>
          <p:nvPr>
            <p:ph type="body" idx="1"/>
          </p:nvPr>
        </p:nvSpPr>
        <p:spPr/>
        <p:txBody>
          <a:bodyPr/>
          <a:lstStyle/>
          <a:p>
            <a:pPr algn="ctr">
              <a:buFont typeface="Wingdings" pitchFamily="2" charset="2"/>
              <a:buNone/>
            </a:pPr>
            <a:r>
              <a:rPr lang="en-US" sz="3400"/>
              <a:t>	</a:t>
            </a:r>
            <a:r>
              <a:rPr lang="bg-BG" sz="3400"/>
              <a:t>Отчетите се използват предимно за отпечатване на селектирана информация от база данни. Те могат да визуализират данни директно от една или повече таблици или да визуализират резултатите от заявка.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2. </a:t>
            </a:r>
            <a:r>
              <a:rPr lang="bg-BG" b="0"/>
              <a:t>Създаване на отчет чрез Report Wizard</a:t>
            </a:r>
            <a:endParaRPr lang="bg-BG"/>
          </a:p>
        </p:txBody>
      </p:sp>
      <p:sp>
        <p:nvSpPr>
          <p:cNvPr id="8195" name="Rectangle 3"/>
          <p:cNvSpPr>
            <a:spLocks noGrp="1" noChangeArrowheads="1"/>
          </p:cNvSpPr>
          <p:nvPr>
            <p:ph type="body" idx="1"/>
          </p:nvPr>
        </p:nvSpPr>
        <p:spPr>
          <a:xfrm>
            <a:off x="457200" y="1719263"/>
            <a:ext cx="8229600" cy="4878387"/>
          </a:xfrm>
        </p:spPr>
        <p:txBody>
          <a:bodyPr/>
          <a:lstStyle/>
          <a:p>
            <a:pPr>
              <a:lnSpc>
                <a:spcPct val="80000"/>
              </a:lnSpc>
            </a:pPr>
            <a:r>
              <a:rPr lang="bg-BG" sz="2100"/>
              <a:t>Create report by using wizard в прозореца Datasheet</a:t>
            </a:r>
            <a:r>
              <a:rPr lang="en-US" sz="2100"/>
              <a:t> -</a:t>
            </a:r>
            <a:r>
              <a:rPr lang="bg-BG" sz="2100"/>
              <a:t>съветникът Report Wizard. </a:t>
            </a:r>
          </a:p>
          <a:p>
            <a:pPr>
              <a:lnSpc>
                <a:spcPct val="80000"/>
              </a:lnSpc>
            </a:pPr>
            <a:r>
              <a:rPr lang="bg-BG" sz="2100"/>
              <a:t>Избирате на коя таблица или заявка ще бъде базиран Вашият отчет.</a:t>
            </a:r>
          </a:p>
          <a:p>
            <a:pPr>
              <a:lnSpc>
                <a:spcPct val="80000"/>
              </a:lnSpc>
            </a:pPr>
            <a:r>
              <a:rPr lang="bg-BG" sz="2100"/>
              <a:t>Избирате полетата, които ще бъдат включени във Вашия отчет и избирате бутона Next, за да продължите.</a:t>
            </a:r>
          </a:p>
          <a:p>
            <a:pPr>
              <a:lnSpc>
                <a:spcPct val="80000"/>
              </a:lnSpc>
            </a:pPr>
            <a:r>
              <a:rPr lang="bg-BG" sz="2100"/>
              <a:t>В каква последователност искате да са подредени полетата във Вашия отчет. След което избирате бутона Next, за да продължите. </a:t>
            </a:r>
          </a:p>
          <a:p>
            <a:pPr>
              <a:lnSpc>
                <a:spcPct val="80000"/>
              </a:lnSpc>
            </a:pPr>
            <a:r>
              <a:rPr lang="bg-BG" sz="2100"/>
              <a:t>Сортиране на записите по някое от полетата във Вашата база от данни и натискате бутона Next, за да продължите. В четвъртата стъпка трябва да изберете типа на подреждане на полетата във Вашия отчет. Продължавате с бутона Next. </a:t>
            </a:r>
          </a:p>
          <a:p>
            <a:pPr>
              <a:lnSpc>
                <a:spcPct val="80000"/>
              </a:lnSpc>
            </a:pPr>
            <a:r>
              <a:rPr lang="bg-BG" sz="2100"/>
              <a:t>Изберете дизайна на отчета. След което избирате бутона Next, за да продължите. В последната стъпка озаглавявате отчета. Вашият отчет е готов за отпечатване.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bg-BG"/>
              <a:t>3. </a:t>
            </a:r>
            <a:r>
              <a:rPr lang="bg-BG" b="0"/>
              <a:t>Добавяне на контроли към отчетите</a:t>
            </a:r>
            <a:endParaRPr lang="bg-BG"/>
          </a:p>
        </p:txBody>
      </p:sp>
      <p:sp>
        <p:nvSpPr>
          <p:cNvPr id="9219" name="Rectangle 3"/>
          <p:cNvSpPr>
            <a:spLocks noGrp="1" noChangeArrowheads="1"/>
          </p:cNvSpPr>
          <p:nvPr>
            <p:ph type="body" idx="1"/>
          </p:nvPr>
        </p:nvSpPr>
        <p:spPr>
          <a:xfrm>
            <a:off x="457200" y="1719263"/>
            <a:ext cx="8229600" cy="4878387"/>
          </a:xfrm>
        </p:spPr>
        <p:txBody>
          <a:bodyPr/>
          <a:lstStyle/>
          <a:p>
            <a:pPr>
              <a:lnSpc>
                <a:spcPct val="90000"/>
              </a:lnSpc>
            </a:pPr>
            <a:r>
              <a:rPr lang="bg-BG" sz="2100"/>
              <a:t>В отчет, който е базиран на дадена заявка или таблица на база данни може да бъде добавена допълнителна контрола, избрана от Вас. </a:t>
            </a:r>
          </a:p>
          <a:p>
            <a:pPr>
              <a:lnSpc>
                <a:spcPct val="90000"/>
              </a:lnSpc>
            </a:pPr>
            <a:r>
              <a:rPr lang="bg-BG" sz="2100"/>
              <a:t>Ако искате да добавите ново поле, чрез което да упражнявате контрол върху таблицата, на която е базиран отчетът, трябва да направите следното:</a:t>
            </a:r>
          </a:p>
          <a:p>
            <a:pPr lvl="1">
              <a:lnSpc>
                <a:spcPct val="90000"/>
              </a:lnSpc>
            </a:pPr>
            <a:r>
              <a:rPr lang="bg-BG" sz="2000"/>
              <a:t>отворете отчета в изглед Design View;</a:t>
            </a:r>
          </a:p>
          <a:p>
            <a:pPr lvl="1">
              <a:lnSpc>
                <a:spcPct val="90000"/>
              </a:lnSpc>
            </a:pPr>
            <a:r>
              <a:rPr lang="bg-BG" sz="2000"/>
              <a:t>щракнете с десния бутон на мишката и от падащото меню изберете Toolbox или натиснете бутона Toolbox от лентата с инструменти. Появява се лента с инструменти, която съдържа голямо разнообразие на контроли - слагане на отметки, нови полета, прилагане на подтаблици и др.</a:t>
            </a:r>
          </a:p>
          <a:p>
            <a:pPr lvl="1">
              <a:lnSpc>
                <a:spcPct val="90000"/>
              </a:lnSpc>
            </a:pPr>
            <a:r>
              <a:rPr lang="bg-BG" sz="2000"/>
              <a:t>Добавят се чрез влачене с помощта на мишката до избраното място.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bg-BG"/>
              <a:t>4. </a:t>
            </a:r>
            <a:r>
              <a:rPr lang="bg-BG" b="0"/>
              <a:t>Форматиране на отчети</a:t>
            </a:r>
            <a:endParaRPr lang="bg-BG"/>
          </a:p>
        </p:txBody>
      </p:sp>
      <p:sp>
        <p:nvSpPr>
          <p:cNvPr id="10243" name="Rectangle 3"/>
          <p:cNvSpPr>
            <a:spLocks noGrp="1" noChangeArrowheads="1"/>
          </p:cNvSpPr>
          <p:nvPr>
            <p:ph type="body" idx="1"/>
          </p:nvPr>
        </p:nvSpPr>
        <p:spPr>
          <a:xfrm>
            <a:off x="457200" y="1719263"/>
            <a:ext cx="8507413" cy="4841875"/>
          </a:xfrm>
        </p:spPr>
        <p:txBody>
          <a:bodyPr/>
          <a:lstStyle/>
          <a:p>
            <a:pPr>
              <a:lnSpc>
                <a:spcPct val="80000"/>
              </a:lnSpc>
            </a:pPr>
            <a:r>
              <a:rPr lang="bg-BG" sz="1900"/>
              <a:t>В някои случаи може би ще Ви се наложи да модифицирате отчетите си, например да ги оцветите по някакъв начин. Това става, като изберете съответния отчет, след което изберете бутона Design. След което щракате с десен бутон на мишката там, където искате Вашият отчет да има цвят и избирате Fill/Back Color и избирате цвят от палитрата. Записвате промените и затваряте отчета. Форматиране на клетки от поле можете да извършите като селектирате клетката и изберете Conditional Formatting от менюто Format. Oт там се променя вида и цвета на шрифта в поле, възможно е и да се зададат условия, при които да се промени използвания формат. </a:t>
            </a:r>
          </a:p>
          <a:p>
            <a:pPr>
              <a:lnSpc>
                <a:spcPct val="80000"/>
              </a:lnSpc>
            </a:pPr>
            <a:r>
              <a:rPr lang="bg-BG" sz="1900"/>
              <a:t>Тези условия са два вида: </a:t>
            </a:r>
          </a:p>
          <a:p>
            <a:pPr lvl="1">
              <a:lnSpc>
                <a:spcPct val="80000"/>
              </a:lnSpc>
            </a:pPr>
            <a:r>
              <a:rPr lang="bg-BG" sz="1700"/>
              <a:t> Ако типа данни в полето е цифров, можете да зададете като условие стойността да е по-малка от зададена, по-голяма, да принадлежи на зададен интервал или не и др.</a:t>
            </a:r>
          </a:p>
          <a:p>
            <a:pPr lvl="1">
              <a:lnSpc>
                <a:spcPct val="80000"/>
              </a:lnSpc>
            </a:pPr>
            <a:r>
              <a:rPr lang="bg-BG" sz="1700"/>
              <a:t>Ако данните в полето са в текстов вид, задавате условието в случай за съвпадение.</a:t>
            </a:r>
          </a:p>
          <a:p>
            <a:pPr>
              <a:lnSpc>
                <a:spcPct val="80000"/>
              </a:lnSpc>
            </a:pPr>
            <a:r>
              <a:rPr lang="bg-BG" sz="1900"/>
              <a:t>Също в менюто Format, чрез опцията Change To имате възможност да промените изгледа на избрано от Вас поле.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bg-BG" sz="3500"/>
              <a:t>5. </a:t>
            </a:r>
            <a:r>
              <a:rPr lang="bg-BG" sz="3500" b="0"/>
              <a:t>Отпечатване по предварителна визуализация на отчетите</a:t>
            </a:r>
            <a:endParaRPr lang="bg-BG" sz="3500"/>
          </a:p>
        </p:txBody>
      </p:sp>
      <p:sp>
        <p:nvSpPr>
          <p:cNvPr id="11267" name="Rectangle 3"/>
          <p:cNvSpPr>
            <a:spLocks noGrp="1" noChangeArrowheads="1"/>
          </p:cNvSpPr>
          <p:nvPr>
            <p:ph type="body" idx="1"/>
          </p:nvPr>
        </p:nvSpPr>
        <p:spPr>
          <a:xfrm>
            <a:off x="457200" y="1520825"/>
            <a:ext cx="8229600" cy="5111750"/>
          </a:xfrm>
        </p:spPr>
        <p:txBody>
          <a:bodyPr/>
          <a:lstStyle/>
          <a:p>
            <a:pPr>
              <a:lnSpc>
                <a:spcPct val="90000"/>
              </a:lnSpc>
            </a:pPr>
            <a:r>
              <a:rPr lang="bg-BG" sz="2100"/>
              <a:t>За да прегледате печатния вид на Вашия отчет, можете да превключите в изгледа Print Preview - избира се от менюто File.</a:t>
            </a:r>
          </a:p>
          <a:p>
            <a:pPr>
              <a:lnSpc>
                <a:spcPct val="90000"/>
              </a:lnSpc>
            </a:pPr>
            <a:r>
              <a:rPr lang="bg-BG" sz="2100"/>
              <a:t>За да дефинирате полета, ориентация на страница, източник на хартия, разположение на колони и др. отворете отчета в някакъв изглед или го селектирайте в прозореца Database и изберете File, Page Setup, за да отворите диалоговия прозорец Page Setup.</a:t>
            </a:r>
          </a:p>
          <a:p>
            <a:pPr>
              <a:lnSpc>
                <a:spcPct val="90000"/>
              </a:lnSpc>
            </a:pPr>
            <a:r>
              <a:rPr lang="bg-BG" sz="2100"/>
              <a:t>Когато сте готови да отпечатате Вашия отчет, отворете го в някой изглед или го селектирате в прозореца Database и изберете File, Print или натиснете Ctrl+P, за да отворите стандартния диалогов прозорец Print, който Ви позволява да селектирате настройките на принтера и опциите за печат. Можете и да натиснете бутона Print в лентата с инструменти, за да отпечатате веднага Вашия отчет, използвайки подразбиращите се опции. </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8</TotalTime>
  <Words>618</Words>
  <Application>Microsoft Office PowerPoint</Application>
  <PresentationFormat>Презентация на цял екран (4:3)</PresentationFormat>
  <Paragraphs>26</Paragraphs>
  <Slides>6</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6</vt:i4>
      </vt:variant>
    </vt:vector>
  </HeadingPairs>
  <TitlesOfParts>
    <vt:vector size="10" baseType="lpstr">
      <vt:lpstr>Arial</vt:lpstr>
      <vt:lpstr>Times New Roman</vt:lpstr>
      <vt:lpstr>Wingdings</vt:lpstr>
      <vt:lpstr>Network</vt:lpstr>
      <vt:lpstr>Отчети </vt:lpstr>
      <vt:lpstr>1. Същност на обекта Reports</vt:lpstr>
      <vt:lpstr>2. Създаване на отчет чрез Report Wizard</vt:lpstr>
      <vt:lpstr>3. Добавяне на контроли към отчетите</vt:lpstr>
      <vt:lpstr>4. Форматиране на отчети</vt:lpstr>
      <vt:lpstr>5. Отпечатване по предварителна визуализация на отчетите</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MPC</dc:creator>
  <cp:lastModifiedBy>Toni1</cp:lastModifiedBy>
  <cp:revision>3</cp:revision>
  <dcterms:created xsi:type="dcterms:W3CDTF">2008-11-11T12:31:51Z</dcterms:created>
  <dcterms:modified xsi:type="dcterms:W3CDTF">2012-09-28T11:09:50Z</dcterms:modified>
</cp:coreProperties>
</file>