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D1F3FA-CEE6-42F0-B9EB-FC353E3CED5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A440-308A-4E70-AEF3-F30391BEC74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5E37-59C3-4BC4-AEA7-5331B6FD92D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135D4-E149-4C75-A526-00A8931639F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32B5A-8078-4A2B-B4E7-926D67201B6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9EFEF-FD07-42F5-B896-91B8F763EBF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6986-2455-480F-B000-DA29C922953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7991B-A454-46E2-A019-5A7815415A0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55162-8084-422E-BD07-6D57C078C8F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2BB4-591F-46C6-867D-8800F5AD7FA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82CC2-F584-4E57-887C-3B1923BFDA5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015668-8918-4FC4-9E5C-CEAF3D3F0A40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1843088"/>
          </a:xfrm>
        </p:spPr>
        <p:txBody>
          <a:bodyPr/>
          <a:lstStyle/>
          <a:p>
            <a:r>
              <a:rPr lang="bg-BG" sz="4000"/>
              <a:t>Чертане на графични фигури. Изтриване. Избор и копиране на части от изображението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Геометрични фигури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751512" cy="4114800"/>
          </a:xfrm>
        </p:spPr>
        <p:txBody>
          <a:bodyPr/>
          <a:lstStyle/>
          <a:p>
            <a:r>
              <a:rPr lang="bg-BG"/>
              <a:t>Правоъгълник</a:t>
            </a:r>
            <a:endParaRPr lang="en-US"/>
          </a:p>
          <a:p>
            <a:r>
              <a:rPr lang="bg-BG"/>
              <a:t>Квадрат</a:t>
            </a:r>
          </a:p>
          <a:p>
            <a:r>
              <a:rPr lang="bg-BG"/>
              <a:t>Елипса</a:t>
            </a:r>
          </a:p>
          <a:p>
            <a:r>
              <a:rPr lang="bg-BG"/>
              <a:t>Окръжност</a:t>
            </a:r>
          </a:p>
          <a:p>
            <a:r>
              <a:rPr lang="bg-BG"/>
              <a:t>Правоъгълник с заоблени ъгли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 r="95625" b="67969"/>
          <a:stretch>
            <a:fillRect/>
          </a:stretch>
        </p:blipFill>
        <p:spPr bwMode="auto">
          <a:xfrm>
            <a:off x="7772400" y="990600"/>
            <a:ext cx="8064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343400" y="2438400"/>
            <a:ext cx="3657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200400" y="2971800"/>
            <a:ext cx="480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048000" y="3581400"/>
            <a:ext cx="495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733800" y="4114800"/>
            <a:ext cx="426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2438400" y="4419600"/>
            <a:ext cx="586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2. Настройки на инструментите за чертане на графични фигури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r="78751" b="68750"/>
          <a:stretch>
            <a:fillRect/>
          </a:stretch>
        </p:blipFill>
        <p:spPr bwMode="auto">
          <a:xfrm>
            <a:off x="304800" y="28956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800600" cy="45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000"/>
              <a:t>Ето как изглежда цветовата палитра: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 cstate="print"/>
          <a:srcRect t="89844" r="80000" b="5469"/>
          <a:stretch>
            <a:fillRect/>
          </a:stretch>
        </p:blipFill>
        <p:spPr bwMode="auto">
          <a:xfrm>
            <a:off x="4953000" y="1828800"/>
            <a:ext cx="3200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8956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</a:t>
            </a:r>
            <a:r>
              <a:rPr lang="bg-BG"/>
              <a:t> Чертането на квадрат и окръжност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1676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bg-BG" sz="4000">
                <a:solidFill>
                  <a:schemeClr val="hlink"/>
                </a:solidFill>
              </a:rPr>
              <a:t>	Чертането на тези фигури става с натиснат бутон </a:t>
            </a:r>
            <a:r>
              <a:rPr lang="en-US" sz="4000">
                <a:solidFill>
                  <a:schemeClr val="hlink"/>
                </a:solidFill>
              </a:rPr>
              <a:t>Shift</a:t>
            </a:r>
            <a:endParaRPr lang="bg-BG" sz="4000">
              <a:solidFill>
                <a:schemeClr val="hlink"/>
              </a:solidFill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962400"/>
            <a:ext cx="54864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828800" y="4876800"/>
            <a:ext cx="9906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248400" y="4876800"/>
            <a:ext cx="9906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Изтриване и преместване на фигури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4876800" cy="4114800"/>
          </a:xfrm>
        </p:spPr>
        <p:txBody>
          <a:bodyPr/>
          <a:lstStyle/>
          <a:p>
            <a:r>
              <a:rPr lang="bg-BG"/>
              <a:t>Изтриване- гума</a:t>
            </a:r>
          </a:p>
          <a:p>
            <a:r>
              <a:rPr lang="bg-BG"/>
              <a:t>Преместване </a:t>
            </a:r>
          </a:p>
          <a:p>
            <a:r>
              <a:rPr lang="bg-BG"/>
              <a:t>Копиране</a:t>
            </a:r>
          </a:p>
          <a:p>
            <a:r>
              <a:rPr lang="bg-BG"/>
              <a:t>Трансформация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 r="95625" b="67969"/>
          <a:stretch>
            <a:fillRect/>
          </a:stretch>
        </p:blipFill>
        <p:spPr bwMode="auto">
          <a:xfrm>
            <a:off x="7772400" y="1524000"/>
            <a:ext cx="8064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800600" y="2362200"/>
            <a:ext cx="2971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3962400" y="24384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3352800" y="2438400"/>
            <a:ext cx="441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572000" y="2514600"/>
            <a:ext cx="3200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7696200" y="2209800"/>
            <a:ext cx="9906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Преместване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7400"/>
            <a:ext cx="3048000" cy="4419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371600"/>
            <a:ext cx="2971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AutoShape 6"/>
          <p:cNvSpPr>
            <a:spLocks noChangeArrowheads="1"/>
          </p:cNvSpPr>
          <p:nvPr/>
        </p:nvSpPr>
        <p:spPr bwMode="auto">
          <a:xfrm rot="1383796">
            <a:off x="3657600" y="4495800"/>
            <a:ext cx="2895600" cy="762000"/>
          </a:xfrm>
          <a:prstGeom prst="rightArrow">
            <a:avLst>
              <a:gd name="adj1" fmla="val 50000"/>
              <a:gd name="adj2" fmla="val 9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6. Копиране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0"/>
            <a:ext cx="2438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4572000" cy="4114800"/>
          </a:xfrm>
        </p:spPr>
        <p:txBody>
          <a:bodyPr/>
          <a:lstStyle/>
          <a:p>
            <a:r>
              <a:rPr lang="bg-BG"/>
              <a:t>Маркираме обекта</a:t>
            </a:r>
          </a:p>
          <a:p>
            <a:r>
              <a:rPr lang="bg-BG"/>
              <a:t>Избираме команда </a:t>
            </a:r>
            <a:r>
              <a:rPr lang="en-US"/>
              <a:t>Edit\ </a:t>
            </a:r>
            <a:r>
              <a:rPr lang="en-US">
                <a:solidFill>
                  <a:schemeClr val="hlink"/>
                </a:solidFill>
              </a:rPr>
              <a:t>Copy</a:t>
            </a:r>
          </a:p>
          <a:p>
            <a:r>
              <a:rPr lang="bg-BG"/>
              <a:t>И го поставяме с</a:t>
            </a:r>
            <a:r>
              <a:rPr lang="en-US"/>
              <a:t> </a:t>
            </a:r>
            <a:r>
              <a:rPr lang="bg-BG"/>
              <a:t>команда </a:t>
            </a:r>
            <a:r>
              <a:rPr lang="en-US"/>
              <a:t>Edit\</a:t>
            </a:r>
            <a:r>
              <a:rPr lang="bg-BG"/>
              <a:t> </a:t>
            </a:r>
            <a:r>
              <a:rPr lang="en-US">
                <a:solidFill>
                  <a:schemeClr val="hlink"/>
                </a:solidFill>
              </a:rPr>
              <a:t>Paste</a:t>
            </a:r>
            <a:endParaRPr lang="bg-B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</a:t>
            </a:r>
            <a:r>
              <a:rPr lang="bg-BG"/>
              <a:t>Трансформация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2743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908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51</TotalTime>
  <Words>85</Words>
  <Application>Microsoft Office PowerPoint</Application>
  <PresentationFormat>Презентация на цял екран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Blends</vt:lpstr>
      <vt:lpstr>Чертане на графични фигури. Изтриване. Избор и копиране на части от изображението</vt:lpstr>
      <vt:lpstr>1. Геометрични фигури</vt:lpstr>
      <vt:lpstr>2. Настройки на инструментите за чертане на графични фигури</vt:lpstr>
      <vt:lpstr>3. Чертането на квадрат и окръжност</vt:lpstr>
      <vt:lpstr>4. Изтриване и преместване на фигури</vt:lpstr>
      <vt:lpstr>5. Преместване </vt:lpstr>
      <vt:lpstr>6. Копиране</vt:lpstr>
      <vt:lpstr>7. Трансформация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5</cp:revision>
  <cp:lastPrinted>1601-01-01T00:00:00Z</cp:lastPrinted>
  <dcterms:created xsi:type="dcterms:W3CDTF">1601-01-01T00:00:00Z</dcterms:created>
  <dcterms:modified xsi:type="dcterms:W3CDTF">2012-09-28T12:15:14Z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