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bg-BG" altLang="en-US"/>
              <a:t>Click to edit Master 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bg-BG" altLang="en-US"/>
              <a:t>Click to edit Master subtitle style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80A8D9-DA15-44BC-95B0-839DC0BC90ED}" type="slidenum">
              <a:rPr lang="bg-BG" altLang="en-US"/>
              <a:pPr/>
              <a:t>‹#›</a:t>
            </a:fld>
            <a:endParaRPr lang="bg-BG" altLang="en-US"/>
          </a:p>
        </p:txBody>
      </p: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1127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7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7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7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7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7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7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8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8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8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8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8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8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8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8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8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8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9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9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9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9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9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9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9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9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9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29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30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30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30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30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1130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1CC1A-CB47-440D-AE20-CC2F4C36A7ED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E6413-673F-4F55-818D-FB1BBBA24ED6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1CC31-C158-4944-8C7F-6F72263A6E19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1825C-BE6E-4D9B-93CC-0CC0094CD86F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5D87B-A7F6-4767-BB54-8E2FF4C1BA8E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8ACF4-BA01-46FB-9962-CCC99966F216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50C98-CF0E-4F35-81C0-4DB0EA6B4EAD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1EC84-9426-4A0B-B809-DF440D96774D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7B59A-421C-49F3-9525-5598F3633C68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A53C0-2B5D-4711-B7F3-47A6610A5B88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bg-BG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bg-BG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A65A0A6-0453-4B06-804A-2059E5F21E87}" type="slidenum">
              <a:rPr lang="bg-BG" altLang="en-US"/>
              <a:pPr/>
              <a:t>‹#›</a:t>
            </a:fld>
            <a:endParaRPr lang="bg-BG" altLang="en-US"/>
          </a:p>
        </p:txBody>
      </p:sp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24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5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5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5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5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5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5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5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5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5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6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6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6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6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6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6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6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6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6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6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7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7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7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7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7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7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7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7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7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7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388" y="1557338"/>
            <a:ext cx="6781800" cy="2133600"/>
          </a:xfrm>
        </p:spPr>
        <p:txBody>
          <a:bodyPr/>
          <a:lstStyle/>
          <a:p>
            <a:pPr algn="ctr"/>
            <a:r>
              <a:rPr lang="bg-BG" sz="6000"/>
              <a:t>Оператор за присвояване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1. Общ вид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Същност- с този оператор се дават стойности на променливи и константи;</a:t>
            </a:r>
          </a:p>
          <a:p>
            <a:r>
              <a:rPr lang="bg-BG"/>
              <a:t>Синтаксис:</a:t>
            </a:r>
          </a:p>
          <a:p>
            <a:pPr lvl="1">
              <a:buFont typeface="Wingdings" pitchFamily="2" charset="2"/>
              <a:buNone/>
            </a:pPr>
            <a:r>
              <a:rPr lang="bg-BG"/>
              <a:t>Идентификатор:= израз;</a:t>
            </a:r>
          </a:p>
          <a:p>
            <a:r>
              <a:rPr lang="bg-BG"/>
              <a:t>Семантика- идентификатора приема стойността на израза.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2. Съставен оператор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Синтаксис: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Begin</a:t>
            </a:r>
          </a:p>
          <a:p>
            <a:pPr lvl="1">
              <a:buFont typeface="Wingdings" pitchFamily="2" charset="2"/>
              <a:buNone/>
            </a:pPr>
            <a:r>
              <a:rPr lang="bg-BG"/>
              <a:t>Оператори;</a:t>
            </a:r>
            <a:endParaRPr lang="en-US"/>
          </a:p>
          <a:p>
            <a:pPr lvl="1">
              <a:buFont typeface="Wingdings" pitchFamily="2" charset="2"/>
              <a:buNone/>
            </a:pPr>
            <a:r>
              <a:rPr lang="en-US"/>
              <a:t>End</a:t>
            </a:r>
            <a:endParaRPr lang="bg-BG"/>
          </a:p>
          <a:p>
            <a:r>
              <a:rPr lang="bg-BG"/>
              <a:t>Семантика- представляват големи скоби.</a:t>
            </a:r>
          </a:p>
          <a:p>
            <a:endParaRPr lang="bg-B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6</TotalTime>
  <Words>47</Words>
  <Application>Microsoft Office PowerPoint</Application>
  <PresentationFormat>Презентация на цял екран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Wingdings</vt:lpstr>
      <vt:lpstr>Network</vt:lpstr>
      <vt:lpstr>Оператор за присвояване</vt:lpstr>
      <vt:lpstr>1. Общ вид</vt:lpstr>
      <vt:lpstr>2. Съставен оператор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Оператор за присвояване</dc:title>
  <dc:creator>MusaPC</dc:creator>
  <cp:lastModifiedBy>Toni1</cp:lastModifiedBy>
  <cp:revision>1</cp:revision>
  <dcterms:created xsi:type="dcterms:W3CDTF">2008-10-12T22:28:46Z</dcterms:created>
  <dcterms:modified xsi:type="dcterms:W3CDTF">2012-09-28T12:20:22Z</dcterms:modified>
</cp:coreProperties>
</file>