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50E50E6-15C5-4FAF-ABE2-D794A7FBA9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765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765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2765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765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2765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27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2766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B1185F1-E29A-4755-B575-26983E1FFF9C}" type="datetime1">
              <a:rPr lang="en-US"/>
              <a:pPr/>
              <a:t>10/8/2012</a:t>
            </a:fld>
            <a:endParaRPr lang="bg-BG"/>
          </a:p>
        </p:txBody>
      </p:sp>
      <p:sp>
        <p:nvSpPr>
          <p:cNvPr id="2766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2766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D168980-E50E-43DC-AE5E-9C133B1E0DA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710AF6-AA2D-4646-B7AB-A014E9D5859F}" type="datetime1">
              <a:rPr lang="en-US"/>
              <a:pPr/>
              <a:t>10/8/2012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4C9CD-2CEB-49E2-86A1-9DCC9ABF9DC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51C5C-4D6D-444B-B2B2-913EECC010CF}" type="datetime1">
              <a:rPr lang="en-US"/>
              <a:pPr/>
              <a:t>10/8/2012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6B490-97C1-4814-8B38-08D54D875EB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F32C35-C2F3-4345-98AC-986BAD0328D3}" type="datetime1">
              <a:rPr lang="en-US"/>
              <a:pPr/>
              <a:t>10/8/2012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8EB17-60E3-4B4D-826D-D9262443B14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6B7A24-6C61-40BA-958F-660F90703A4A}" type="datetime1">
              <a:rPr lang="en-US"/>
              <a:pPr/>
              <a:t>10/8/2012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81CA7-6B18-40A6-A0A6-EBAB8B48A52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B2B7C9-2F5B-4B4A-8E98-D6A88D741AFB}" type="datetime1">
              <a:rPr lang="en-US"/>
              <a:pPr/>
              <a:t>10/8/2012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11156-0151-456B-9CDA-C14E6580851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972D08-328F-460A-883E-02593B88ED6C}" type="datetime1">
              <a:rPr lang="en-US"/>
              <a:pPr/>
              <a:t>10/8/2012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730B5-8FF7-4AE8-8B13-AB0D9A30AAB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C5C555-855F-4E56-88EA-0FD6F09C6B03}" type="datetime1">
              <a:rPr lang="en-US"/>
              <a:pPr/>
              <a:t>10/8/2012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FC03E-5CFB-431D-A272-46A66F805E6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6F2206-491E-4CF0-B216-A49879D153A7}" type="datetime1">
              <a:rPr lang="en-US"/>
              <a:pPr/>
              <a:t>10/8/2012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DA9F4-C91F-40A8-B61E-884B134B24B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49E008-D345-445E-86A4-862F2F3892C2}" type="datetime1">
              <a:rPr lang="en-US"/>
              <a:pPr/>
              <a:t>10/8/2012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0EAC1-2181-49A9-8961-F805E4BB0E5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0F529-01D2-4199-891E-363941355241}" type="datetime1">
              <a:rPr lang="en-US"/>
              <a:pPr/>
              <a:t>10/8/2012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FF2C9-6AEF-4BE6-9DD4-D5E8F1D7523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1DDC8A2-CAE4-4508-92B8-97C3A20CD058}" type="datetime1">
              <a:rPr lang="en-US"/>
              <a:pPr/>
              <a:t>10/8/2012</a:t>
            </a:fld>
            <a:endParaRPr lang="bg-BG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C1876A-9B86-4658-9880-DB468297B3DF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ТЕКСТЪТ В </a:t>
            </a:r>
            <a:r>
              <a:rPr lang="en-US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COREL DRAW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3716338"/>
            <a:ext cx="3311525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Параграфен и графичен текст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600"/>
            <a:ext cx="5183188" cy="3724275"/>
          </a:xfrm>
        </p:spPr>
        <p:txBody>
          <a:bodyPr/>
          <a:lstStyle/>
          <a:p>
            <a:pPr marL="0" indent="0" defTabSz="441325"/>
            <a:r>
              <a:rPr lang="en-US">
                <a:solidFill>
                  <a:srgbClr val="FF0000"/>
                </a:solidFill>
              </a:rPr>
              <a:t>	</a:t>
            </a:r>
            <a:r>
              <a:rPr lang="bg-BG">
                <a:solidFill>
                  <a:srgbClr val="FF0000"/>
                </a:solidFill>
              </a:rPr>
              <a:t>Параграфен текст –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bg-BG"/>
              <a:t>с инструмента </a:t>
            </a:r>
            <a:r>
              <a:rPr lang="en-US">
                <a:solidFill>
                  <a:srgbClr val="FF0000"/>
                </a:solidFill>
              </a:rPr>
              <a:t>Text tool </a:t>
            </a:r>
            <a:r>
              <a:rPr lang="bg-BG"/>
              <a:t>и заграждате област.</a:t>
            </a:r>
            <a:r>
              <a:rPr lang="en-US"/>
              <a:t> </a:t>
            </a:r>
            <a:r>
              <a:rPr lang="bg-BG"/>
              <a:t>Той дава богата възможност за</a:t>
            </a:r>
            <a:r>
              <a:rPr lang="en-US"/>
              <a:t> </a:t>
            </a:r>
            <a:r>
              <a:rPr lang="bg-BG"/>
              <a:t>форматиране </a:t>
            </a:r>
            <a:r>
              <a:rPr lang="en-US">
                <a:solidFill>
                  <a:srgbClr val="FF0000"/>
                </a:solidFill>
              </a:rPr>
              <a:t>Text/Format Text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1052513"/>
            <a:ext cx="5524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2060575"/>
            <a:ext cx="3151188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268413"/>
            <a:ext cx="7489825" cy="3097212"/>
          </a:xfrm>
        </p:spPr>
        <p:txBody>
          <a:bodyPr/>
          <a:lstStyle/>
          <a:p>
            <a:pPr marL="274638" indent="-274638"/>
            <a:r>
              <a:rPr lang="bg-BG"/>
              <a:t>Графичен текст (</a:t>
            </a:r>
            <a:r>
              <a:rPr lang="en-US"/>
              <a:t>Artistic)</a:t>
            </a:r>
            <a:r>
              <a:rPr lang="bg-BG"/>
              <a:t> - с инструмента </a:t>
            </a:r>
            <a:r>
              <a:rPr lang="en-US">
                <a:solidFill>
                  <a:srgbClr val="FF0000"/>
                </a:solidFill>
              </a:rPr>
              <a:t>Text tool</a:t>
            </a:r>
            <a:r>
              <a:rPr lang="bg-BG">
                <a:solidFill>
                  <a:srgbClr val="FF0000"/>
                </a:solidFill>
              </a:rPr>
              <a:t> </a:t>
            </a:r>
            <a:r>
              <a:rPr lang="bg-BG"/>
              <a:t>при</a:t>
            </a:r>
            <a:r>
              <a:rPr lang="bg-BG">
                <a:solidFill>
                  <a:srgbClr val="FF0000"/>
                </a:solidFill>
              </a:rPr>
              <a:t> </a:t>
            </a:r>
            <a:r>
              <a:rPr lang="bg-BG"/>
              <a:t>кликване еднократно върху работната област</a:t>
            </a:r>
            <a:r>
              <a:rPr lang="en-US"/>
              <a:t>.</a:t>
            </a:r>
            <a:endParaRPr lang="bg-BG"/>
          </a:p>
          <a:p>
            <a:pPr lvl="1"/>
            <a:r>
              <a:rPr lang="en-US"/>
              <a:t>	</a:t>
            </a:r>
            <a:r>
              <a:rPr lang="bg-BG"/>
              <a:t>При по-дълъг текст е необходимо </a:t>
            </a:r>
            <a:r>
              <a:rPr lang="en-US"/>
              <a:t>Enter</a:t>
            </a:r>
            <a:r>
              <a:rPr lang="bg-BG"/>
              <a:t>, иначе</a:t>
            </a:r>
            <a:r>
              <a:rPr lang="en-US"/>
              <a:t> </a:t>
            </a:r>
            <a:r>
              <a:rPr lang="bg-BG"/>
              <a:t>излизате извън листа</a:t>
            </a:r>
            <a:r>
              <a:rPr lang="en-US"/>
              <a:t>.</a:t>
            </a:r>
          </a:p>
          <a:p>
            <a:pPr lvl="1"/>
            <a:r>
              <a:rPr lang="en-US"/>
              <a:t>	</a:t>
            </a:r>
            <a:r>
              <a:rPr lang="bg-BG"/>
              <a:t>Форматиране </a:t>
            </a:r>
            <a:r>
              <a:rPr lang="en-US">
                <a:solidFill>
                  <a:srgbClr val="FF0000"/>
                </a:solidFill>
              </a:rPr>
              <a:t>Text/Format Text</a:t>
            </a:r>
            <a:endParaRPr lang="en-US" u="sng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4797425"/>
            <a:ext cx="45307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365625"/>
            <a:ext cx="2952750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2. Извиване на текст по крива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497387" cy="4114800"/>
          </a:xfrm>
        </p:spPr>
        <p:txBody>
          <a:bodyPr/>
          <a:lstStyle/>
          <a:p>
            <a:pPr marL="609600" indent="-609600"/>
            <a:r>
              <a:rPr lang="bg-BG"/>
              <a:t>Въвеждаме текст</a:t>
            </a:r>
          </a:p>
          <a:p>
            <a:pPr marL="609600" indent="-609600"/>
            <a:r>
              <a:rPr lang="bg-BG"/>
              <a:t>Избираме крива</a:t>
            </a:r>
          </a:p>
          <a:p>
            <a:pPr marL="609600" indent="-609600"/>
            <a:r>
              <a:rPr lang="bg-BG"/>
              <a:t>Маркираме 2 обекта</a:t>
            </a:r>
            <a:endParaRPr lang="en-US"/>
          </a:p>
          <a:p>
            <a:pPr marL="609600" indent="-609600"/>
            <a:r>
              <a:rPr lang="en-US"/>
              <a:t>Text/Fit Text to Path</a:t>
            </a:r>
            <a:endParaRPr lang="bg-BG"/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1700213"/>
            <a:ext cx="1773238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516563"/>
            <a:ext cx="7993062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4" name="Line 6"/>
          <p:cNvSpPr>
            <a:spLocks noChangeShapeType="1"/>
          </p:cNvSpPr>
          <p:nvPr/>
        </p:nvSpPr>
        <p:spPr bwMode="auto">
          <a:xfrm rot="-1230396">
            <a:off x="4994275" y="2082800"/>
            <a:ext cx="577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4859338" y="2636838"/>
            <a:ext cx="792162" cy="21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140200" y="3644900"/>
            <a:ext cx="1511300" cy="5048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3</a:t>
            </a:r>
            <a:r>
              <a:rPr lang="bg-BG" sz="4000"/>
              <a:t>. Поставяне на сянка на текст</a:t>
            </a:r>
            <a:endParaRPr lang="en-US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157662" cy="4114800"/>
          </a:xfrm>
        </p:spPr>
        <p:txBody>
          <a:bodyPr/>
          <a:lstStyle/>
          <a:p>
            <a:r>
              <a:rPr lang="bg-BG" sz="2800"/>
              <a:t>Въведете текста и го дублирайте</a:t>
            </a:r>
          </a:p>
          <a:p>
            <a:r>
              <a:rPr lang="bg-BG" sz="2800"/>
              <a:t>Оцветете дубликата в друг цвят</a:t>
            </a:r>
          </a:p>
          <a:p>
            <a:r>
              <a:rPr lang="bg-BG" sz="2800"/>
              <a:t>Използвайте </a:t>
            </a:r>
            <a:r>
              <a:rPr lang="en-US" sz="2800"/>
              <a:t>Order to Back </a:t>
            </a:r>
            <a:r>
              <a:rPr lang="bg-BG" sz="2800"/>
              <a:t>и разположете да се получи сянка</a:t>
            </a:r>
            <a:endParaRPr lang="en-US" sz="280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2565400"/>
            <a:ext cx="3313113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3635375" y="2708275"/>
            <a:ext cx="2305050" cy="1444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3419475" y="3429000"/>
            <a:ext cx="2665413" cy="1444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4932363" y="4149725"/>
            <a:ext cx="1152525" cy="936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4. Обработка на текст като крива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157662" cy="4114800"/>
          </a:xfrm>
        </p:spPr>
        <p:txBody>
          <a:bodyPr/>
          <a:lstStyle/>
          <a:p>
            <a:r>
              <a:rPr lang="bg-BG"/>
              <a:t>Въвеждаме текст</a:t>
            </a:r>
          </a:p>
          <a:p>
            <a:r>
              <a:rPr lang="en-US"/>
              <a:t>Shape Tool</a:t>
            </a:r>
          </a:p>
          <a:p>
            <a:r>
              <a:rPr lang="bg-BG"/>
              <a:t>За по-добър ефект превърнете текста в крива </a:t>
            </a:r>
            <a:endParaRPr lang="en-US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088" y="1412875"/>
            <a:ext cx="3744912" cy="32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4932363" y="23495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3708400" y="2924175"/>
            <a:ext cx="2232025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тема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159</TotalTime>
  <Words>90</Words>
  <Application>Microsoft Office PowerPoint</Application>
  <PresentationFormat>Презентация на цял екран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Wingdings</vt:lpstr>
      <vt:lpstr>Tahoma</vt:lpstr>
      <vt:lpstr>Blends</vt:lpstr>
      <vt:lpstr>ТЕКСТЪТ В COREL DRAW</vt:lpstr>
      <vt:lpstr>1. Параграфен и графичен текст</vt:lpstr>
      <vt:lpstr>Слайд 3</vt:lpstr>
      <vt:lpstr>2. Извиване на текст по крива</vt:lpstr>
      <vt:lpstr>3. Поставяне на сянка на текст</vt:lpstr>
      <vt:lpstr>4. Обработка на текст като крива</vt:lpstr>
    </vt:vector>
  </TitlesOfParts>
  <Company>SMN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ТЕКСТЪТ В COREL DRAW</dc:title>
  <dc:creator>Sv_ilcheva</dc:creator>
  <cp:lastModifiedBy>Toni1</cp:lastModifiedBy>
  <cp:revision>11</cp:revision>
  <dcterms:created xsi:type="dcterms:W3CDTF">2006-05-21T15:27:14Z</dcterms:created>
  <dcterms:modified xsi:type="dcterms:W3CDTF">2012-10-08T13:35:07Z</dcterms:modified>
</cp:coreProperties>
</file>