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9BB90C-0191-4B9B-BD35-343B4F138077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2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2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2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12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2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2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12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2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112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C99D8-8988-493A-8608-5E22F20BB80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D0217-DE5D-489C-B9A9-81D7DB4AA5A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C0CA1-7DFB-41DA-B8E5-BF349D7C5BE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C3A00-62AB-4232-95DA-FED500B78C2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9209-C06D-4545-86DC-6884E4521D0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C9BA-3CAB-4648-9DF4-51B51E8A70E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14AF-1CF8-4AD0-84AD-C7123522E9E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CA578-1470-4A1D-8DA4-4CE42CB7021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80AA9-AB6C-471D-B568-9437C04622B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50AE-3C29-4568-96CE-93869CADFD4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3FDB52-60F1-4CA2-81E3-54A04619841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02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02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02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aisii-kardjali.com/uroci/exercises/RGB.m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934200" cy="2273300"/>
          </a:xfrm>
        </p:spPr>
        <p:txBody>
          <a:bodyPr/>
          <a:lstStyle/>
          <a:p>
            <a:r>
              <a:rPr lang="bg-BG" sz="6600"/>
              <a:t>Работа с цветове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/>
              <a:t>1. </a:t>
            </a:r>
            <a:r>
              <a:rPr lang="en-US"/>
              <a:t>RGB </a:t>
            </a:r>
            <a:r>
              <a:rPr lang="bg-BG"/>
              <a:t>модел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RGB (Red- </a:t>
            </a:r>
            <a:r>
              <a:rPr lang="bg-BG"/>
              <a:t>червен, </a:t>
            </a:r>
            <a:r>
              <a:rPr lang="en-US"/>
              <a:t>Green- </a:t>
            </a:r>
            <a:r>
              <a:rPr lang="bg-BG"/>
              <a:t>зелен, </a:t>
            </a:r>
            <a:r>
              <a:rPr lang="en-US"/>
              <a:t>Blue- </a:t>
            </a:r>
            <a:r>
              <a:rPr lang="bg-BG"/>
              <a:t>син</a:t>
            </a:r>
            <a:r>
              <a:rPr lang="en-US"/>
              <a:t>)</a:t>
            </a:r>
            <a:r>
              <a:rPr lang="bg-BG"/>
              <a:t> – със смесването на тези три цвята се получават всички останали;</a:t>
            </a:r>
          </a:p>
          <a:p>
            <a:r>
              <a:rPr lang="bg-BG"/>
              <a:t>Нюанс на цвета- по-светъл или по- тъмен;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467225" cy="472440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371600"/>
          </a:xfrm>
        </p:spPr>
        <p:txBody>
          <a:bodyPr/>
          <a:lstStyle/>
          <a:p>
            <a:r>
              <a:rPr lang="bg-BG" sz="4000"/>
              <a:t>Това е резултат от смесването на трите цвята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/>
              <a:t>2. Цветоизбирател (пипетка)</a:t>
            </a:r>
          </a:p>
        </p:txBody>
      </p:sp>
      <p:sp>
        <p:nvSpPr>
          <p:cNvPr id="15363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914400" y="2286000"/>
            <a:ext cx="7696200" cy="1143000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/>
              <a:t>	Избира цвета, върху който сме кликнали. Този цвят става основен.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t="12500" r="96875" b="83334"/>
          <a:stretch>
            <a:fillRect/>
          </a:stretch>
        </p:blipFill>
        <p:spPr bwMode="auto">
          <a:xfrm>
            <a:off x="3886200" y="990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 t="86458" r="75000" b="6250"/>
          <a:stretch>
            <a:fillRect/>
          </a:stretch>
        </p:blipFill>
        <p:spPr bwMode="auto">
          <a:xfrm>
            <a:off x="1524000" y="3962400"/>
            <a:ext cx="5715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6096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Цветова палитра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6858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bg-BG"/>
              <a:t>Основна цветова кутия;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 t="86458" r="75000" b="6250"/>
          <a:stretch>
            <a:fillRect/>
          </a:stretch>
        </p:blipFill>
        <p:spPr bwMode="auto">
          <a:xfrm>
            <a:off x="4724400" y="2362200"/>
            <a:ext cx="3581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3276600"/>
            <a:ext cx="518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q"/>
            </a:pPr>
            <a:r>
              <a:rPr lang="bg-BG" sz="3200"/>
              <a:t>Редактиране на цветове;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2800"/>
            <a:ext cx="434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</TotalTime>
  <Words>64</Words>
  <Application>Microsoft Office PowerPoint</Application>
  <PresentationFormat>Презентация на цял екран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Wingdings</vt:lpstr>
      <vt:lpstr>Crayons</vt:lpstr>
      <vt:lpstr>Работа с цветове</vt:lpstr>
      <vt:lpstr>1. RGB модел</vt:lpstr>
      <vt:lpstr>Слайд 3</vt:lpstr>
      <vt:lpstr>Това е резултат от смесването на трите цвята</vt:lpstr>
      <vt:lpstr>2. Цветоизбирател (пипетка)</vt:lpstr>
      <vt:lpstr>3. Цветова палитра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3</cp:revision>
  <cp:lastPrinted>1601-01-01T00:00:00Z</cp:lastPrinted>
  <dcterms:created xsi:type="dcterms:W3CDTF">1601-01-01T00:00:00Z</dcterms:created>
  <dcterms:modified xsi:type="dcterms:W3CDTF">2012-09-28T12:14:57Z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