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grpSp>
        <p:nvGrpSpPr>
          <p:cNvPr id="7170" name="Group 2"/>
          <p:cNvGrpSpPr>
            <a:grpSpLocks/>
          </p:cNvGrpSpPr>
          <p:nvPr/>
        </p:nvGrpSpPr>
        <p:grpSpPr bwMode="auto">
          <a:xfrm>
            <a:off x="-3222625" y="304800"/>
            <a:ext cx="11909425" cy="4724400"/>
            <a:chOff x="-2030" y="192"/>
            <a:chExt cx="7502" cy="2976"/>
          </a:xfrm>
        </p:grpSpPr>
        <p:sp>
          <p:nvSpPr>
            <p:cNvPr id="7171"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bg-BG"/>
            </a:p>
          </p:txBody>
        </p:sp>
        <p:sp>
          <p:nvSpPr>
            <p:cNvPr id="7172"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bg-BG" sz="2400">
                <a:latin typeface="Times New Roman" pitchFamily="18" charset="0"/>
              </a:endParaRPr>
            </a:p>
          </p:txBody>
        </p:sp>
        <p:sp>
          <p:nvSpPr>
            <p:cNvPr id="7173"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bg-BG">
                <a:latin typeface="Arial" charset="0"/>
              </a:endParaRPr>
            </a:p>
          </p:txBody>
        </p:sp>
      </p:grpSp>
      <p:sp>
        <p:nvSpPr>
          <p:cNvPr id="7174" name="Rectangle 6"/>
          <p:cNvSpPr>
            <a:spLocks noGrp="1" noChangeArrowheads="1"/>
          </p:cNvSpPr>
          <p:nvPr>
            <p:ph type="ctrTitle"/>
          </p:nvPr>
        </p:nvSpPr>
        <p:spPr>
          <a:xfrm>
            <a:off x="1443038" y="985838"/>
            <a:ext cx="7239000" cy="1444625"/>
          </a:xfrm>
        </p:spPr>
        <p:txBody>
          <a:bodyPr/>
          <a:lstStyle>
            <a:lvl1pPr>
              <a:defRPr sz="4000"/>
            </a:lvl1pPr>
          </a:lstStyle>
          <a:p>
            <a:r>
              <a:rPr lang="bg-BG"/>
              <a:t>Click to edit Master title style</a:t>
            </a:r>
          </a:p>
        </p:txBody>
      </p:sp>
      <p:sp>
        <p:nvSpPr>
          <p:cNvPr id="7175"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bg-BG"/>
              <a:t>Click to edit Master subtitle style</a:t>
            </a:r>
          </a:p>
        </p:txBody>
      </p:sp>
      <p:sp>
        <p:nvSpPr>
          <p:cNvPr id="7176" name="Rectangle 8"/>
          <p:cNvSpPr>
            <a:spLocks noGrp="1" noChangeArrowheads="1"/>
          </p:cNvSpPr>
          <p:nvPr>
            <p:ph type="dt" sz="half" idx="2"/>
          </p:nvPr>
        </p:nvSpPr>
        <p:spPr/>
        <p:txBody>
          <a:bodyPr/>
          <a:lstStyle>
            <a:lvl1pPr>
              <a:defRPr/>
            </a:lvl1pPr>
          </a:lstStyle>
          <a:p>
            <a:endParaRPr lang="bg-BG"/>
          </a:p>
        </p:txBody>
      </p:sp>
      <p:sp>
        <p:nvSpPr>
          <p:cNvPr id="7177" name="Rectangle 9"/>
          <p:cNvSpPr>
            <a:spLocks noGrp="1" noChangeArrowheads="1"/>
          </p:cNvSpPr>
          <p:nvPr>
            <p:ph type="ftr" sz="quarter" idx="3"/>
          </p:nvPr>
        </p:nvSpPr>
        <p:spPr/>
        <p:txBody>
          <a:bodyPr/>
          <a:lstStyle>
            <a:lvl1pPr>
              <a:defRPr/>
            </a:lvl1pPr>
          </a:lstStyle>
          <a:p>
            <a:endParaRPr lang="bg-BG"/>
          </a:p>
        </p:txBody>
      </p:sp>
      <p:sp>
        <p:nvSpPr>
          <p:cNvPr id="7178" name="Rectangle 10"/>
          <p:cNvSpPr>
            <a:spLocks noGrp="1" noChangeArrowheads="1"/>
          </p:cNvSpPr>
          <p:nvPr>
            <p:ph type="sldNum" sz="quarter" idx="4"/>
          </p:nvPr>
        </p:nvSpPr>
        <p:spPr/>
        <p:txBody>
          <a:bodyPr/>
          <a:lstStyle>
            <a:lvl1pPr>
              <a:defRPr/>
            </a:lvl1pPr>
          </a:lstStyle>
          <a:p>
            <a:fld id="{D1E19787-99C9-4F9A-8932-0267ECFDC909}" type="slidenum">
              <a:rPr lang="bg-BG"/>
              <a:pPr/>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lvl1pPr>
              <a:defRPr/>
            </a:lvl1pPr>
          </a:lstStyle>
          <a:p>
            <a:endParaRPr lang="bg-BG"/>
          </a:p>
        </p:txBody>
      </p:sp>
      <p:sp>
        <p:nvSpPr>
          <p:cNvPr id="5" name="Контейнер за долния колонтитул 4"/>
          <p:cNvSpPr>
            <a:spLocks noGrp="1"/>
          </p:cNvSpPr>
          <p:nvPr>
            <p:ph type="ftr" sz="quarter" idx="11"/>
          </p:nvPr>
        </p:nvSpPr>
        <p:spPr/>
        <p:txBody>
          <a:bodyPr/>
          <a:lstStyle>
            <a:lvl1pPr>
              <a:defRPr/>
            </a:lvl1pPr>
          </a:lstStyle>
          <a:p>
            <a:endParaRPr lang="bg-BG"/>
          </a:p>
        </p:txBody>
      </p:sp>
      <p:sp>
        <p:nvSpPr>
          <p:cNvPr id="6" name="Контейнер за номер на слайда 5"/>
          <p:cNvSpPr>
            <a:spLocks noGrp="1"/>
          </p:cNvSpPr>
          <p:nvPr>
            <p:ph type="sldNum" sz="quarter" idx="12"/>
          </p:nvPr>
        </p:nvSpPr>
        <p:spPr/>
        <p:txBody>
          <a:bodyPr/>
          <a:lstStyle>
            <a:lvl1pPr>
              <a:defRPr/>
            </a:lvl1pPr>
          </a:lstStyle>
          <a:p>
            <a:fld id="{A49A3620-EDA6-4E6F-AF71-D0FCF09B13FB}" type="slidenum">
              <a:rPr lang="bg-BG"/>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856413" y="301625"/>
            <a:ext cx="1827212" cy="5640388"/>
          </a:xfrm>
        </p:spPr>
        <p:txBody>
          <a:bodyPr vert="eaVert"/>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a:xfrm>
            <a:off x="1370013" y="301625"/>
            <a:ext cx="5334000" cy="5640388"/>
          </a:xfrm>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lvl1pPr>
              <a:defRPr/>
            </a:lvl1pPr>
          </a:lstStyle>
          <a:p>
            <a:endParaRPr lang="bg-BG"/>
          </a:p>
        </p:txBody>
      </p:sp>
      <p:sp>
        <p:nvSpPr>
          <p:cNvPr id="5" name="Контейнер за долния колонтитул 4"/>
          <p:cNvSpPr>
            <a:spLocks noGrp="1"/>
          </p:cNvSpPr>
          <p:nvPr>
            <p:ph type="ftr" sz="quarter" idx="11"/>
          </p:nvPr>
        </p:nvSpPr>
        <p:spPr/>
        <p:txBody>
          <a:bodyPr/>
          <a:lstStyle>
            <a:lvl1pPr>
              <a:defRPr/>
            </a:lvl1pPr>
          </a:lstStyle>
          <a:p>
            <a:endParaRPr lang="bg-BG"/>
          </a:p>
        </p:txBody>
      </p:sp>
      <p:sp>
        <p:nvSpPr>
          <p:cNvPr id="6" name="Контейнер за номер на слайда 5"/>
          <p:cNvSpPr>
            <a:spLocks noGrp="1"/>
          </p:cNvSpPr>
          <p:nvPr>
            <p:ph type="sldNum" sz="quarter" idx="12"/>
          </p:nvPr>
        </p:nvSpPr>
        <p:spPr/>
        <p:txBody>
          <a:bodyPr/>
          <a:lstStyle>
            <a:lvl1pPr>
              <a:defRPr/>
            </a:lvl1pPr>
          </a:lstStyle>
          <a:p>
            <a:fld id="{58FC293E-EF72-4333-9ED1-EB59C8DF45C9}" type="slidenum">
              <a:rPr lang="bg-BG"/>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p:txBody>
          <a:body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lvl1pPr>
              <a:defRPr/>
            </a:lvl1pPr>
          </a:lstStyle>
          <a:p>
            <a:endParaRPr lang="bg-BG"/>
          </a:p>
        </p:txBody>
      </p:sp>
      <p:sp>
        <p:nvSpPr>
          <p:cNvPr id="5" name="Контейнер за долния колонтитул 4"/>
          <p:cNvSpPr>
            <a:spLocks noGrp="1"/>
          </p:cNvSpPr>
          <p:nvPr>
            <p:ph type="ftr" sz="quarter" idx="11"/>
          </p:nvPr>
        </p:nvSpPr>
        <p:spPr/>
        <p:txBody>
          <a:bodyPr/>
          <a:lstStyle>
            <a:lvl1pPr>
              <a:defRPr/>
            </a:lvl1pPr>
          </a:lstStyle>
          <a:p>
            <a:endParaRPr lang="bg-BG"/>
          </a:p>
        </p:txBody>
      </p:sp>
      <p:sp>
        <p:nvSpPr>
          <p:cNvPr id="6" name="Контейнер за номер на слайда 5"/>
          <p:cNvSpPr>
            <a:spLocks noGrp="1"/>
          </p:cNvSpPr>
          <p:nvPr>
            <p:ph type="sldNum" sz="quarter" idx="12"/>
          </p:nvPr>
        </p:nvSpPr>
        <p:spPr/>
        <p:txBody>
          <a:bodyPr/>
          <a:lstStyle>
            <a:lvl1pPr>
              <a:defRPr/>
            </a:lvl1pPr>
          </a:lstStyle>
          <a:p>
            <a:fld id="{DCECC128-CDA4-4074-A992-2F2BB91B3643}" type="slidenum">
              <a:rPr lang="bg-BG"/>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13" y="4406900"/>
            <a:ext cx="7772400" cy="1362075"/>
          </a:xfrm>
        </p:spPr>
        <p:txBody>
          <a:bodyPr anchor="t"/>
          <a:lstStyle>
            <a:lvl1pPr algn="l">
              <a:defRPr sz="4000" b="1" cap="all"/>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bg-BG" smtClean="0"/>
              <a:t>Щракн., за да ред. стил на загл. в обр.</a:t>
            </a:r>
          </a:p>
        </p:txBody>
      </p:sp>
      <p:sp>
        <p:nvSpPr>
          <p:cNvPr id="4" name="Контейнер за дата 3"/>
          <p:cNvSpPr>
            <a:spLocks noGrp="1"/>
          </p:cNvSpPr>
          <p:nvPr>
            <p:ph type="dt" sz="half" idx="10"/>
          </p:nvPr>
        </p:nvSpPr>
        <p:spPr/>
        <p:txBody>
          <a:bodyPr/>
          <a:lstStyle>
            <a:lvl1pPr>
              <a:defRPr/>
            </a:lvl1pPr>
          </a:lstStyle>
          <a:p>
            <a:endParaRPr lang="bg-BG"/>
          </a:p>
        </p:txBody>
      </p:sp>
      <p:sp>
        <p:nvSpPr>
          <p:cNvPr id="5" name="Контейнер за долния колонтитул 4"/>
          <p:cNvSpPr>
            <a:spLocks noGrp="1"/>
          </p:cNvSpPr>
          <p:nvPr>
            <p:ph type="ftr" sz="quarter" idx="11"/>
          </p:nvPr>
        </p:nvSpPr>
        <p:spPr/>
        <p:txBody>
          <a:bodyPr/>
          <a:lstStyle>
            <a:lvl1pPr>
              <a:defRPr/>
            </a:lvl1pPr>
          </a:lstStyle>
          <a:p>
            <a:endParaRPr lang="bg-BG"/>
          </a:p>
        </p:txBody>
      </p:sp>
      <p:sp>
        <p:nvSpPr>
          <p:cNvPr id="6" name="Контейнер за номер на слайда 5"/>
          <p:cNvSpPr>
            <a:spLocks noGrp="1"/>
          </p:cNvSpPr>
          <p:nvPr>
            <p:ph type="sldNum" sz="quarter" idx="12"/>
          </p:nvPr>
        </p:nvSpPr>
        <p:spPr/>
        <p:txBody>
          <a:bodyPr/>
          <a:lstStyle>
            <a:lvl1pPr>
              <a:defRPr/>
            </a:lvl1pPr>
          </a:lstStyle>
          <a:p>
            <a:fld id="{5C7FE047-016C-4F32-8094-8A33CD473F0E}" type="slidenum">
              <a:rPr lang="bg-BG"/>
              <a:pPr/>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съдържание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Контейнер за дата 4"/>
          <p:cNvSpPr>
            <a:spLocks noGrp="1"/>
          </p:cNvSpPr>
          <p:nvPr>
            <p:ph type="dt" sz="half" idx="10"/>
          </p:nvPr>
        </p:nvSpPr>
        <p:spPr/>
        <p:txBody>
          <a:bodyPr/>
          <a:lstStyle>
            <a:lvl1pPr>
              <a:defRPr/>
            </a:lvl1pPr>
          </a:lstStyle>
          <a:p>
            <a:endParaRPr lang="bg-BG"/>
          </a:p>
        </p:txBody>
      </p:sp>
      <p:sp>
        <p:nvSpPr>
          <p:cNvPr id="6" name="Контейнер за долния колонтитул 5"/>
          <p:cNvSpPr>
            <a:spLocks noGrp="1"/>
          </p:cNvSpPr>
          <p:nvPr>
            <p:ph type="ftr" sz="quarter" idx="11"/>
          </p:nvPr>
        </p:nvSpPr>
        <p:spPr/>
        <p:txBody>
          <a:bodyPr/>
          <a:lstStyle>
            <a:lvl1pPr>
              <a:defRPr/>
            </a:lvl1pPr>
          </a:lstStyle>
          <a:p>
            <a:endParaRPr lang="bg-BG"/>
          </a:p>
        </p:txBody>
      </p:sp>
      <p:sp>
        <p:nvSpPr>
          <p:cNvPr id="7" name="Контейнер за номер на слайда 6"/>
          <p:cNvSpPr>
            <a:spLocks noGrp="1"/>
          </p:cNvSpPr>
          <p:nvPr>
            <p:ph type="sldNum" sz="quarter" idx="12"/>
          </p:nvPr>
        </p:nvSpPr>
        <p:spPr/>
        <p:txBody>
          <a:bodyPr/>
          <a:lstStyle>
            <a:lvl1pPr>
              <a:defRPr/>
            </a:lvl1pPr>
          </a:lstStyle>
          <a:p>
            <a:fld id="{93B2543E-96E6-4E45-B858-C4B6D72A215A}" type="slidenum">
              <a:rPr lang="bg-BG"/>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1143000"/>
          </a:xfrm>
        </p:spPr>
        <p:txBody>
          <a:bodyPr/>
          <a:lstStyle>
            <a:lvl1pPr>
              <a:defRPr/>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4" name="Контейнер за съдържани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Текстов контейне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6" name="Контейнер за съдържани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7" name="Контейнер за дата 6"/>
          <p:cNvSpPr>
            <a:spLocks noGrp="1"/>
          </p:cNvSpPr>
          <p:nvPr>
            <p:ph type="dt" sz="half" idx="10"/>
          </p:nvPr>
        </p:nvSpPr>
        <p:spPr/>
        <p:txBody>
          <a:bodyPr/>
          <a:lstStyle>
            <a:lvl1pPr>
              <a:defRPr/>
            </a:lvl1pPr>
          </a:lstStyle>
          <a:p>
            <a:endParaRPr lang="bg-BG"/>
          </a:p>
        </p:txBody>
      </p:sp>
      <p:sp>
        <p:nvSpPr>
          <p:cNvPr id="8" name="Контейнер за долния колонтитул 7"/>
          <p:cNvSpPr>
            <a:spLocks noGrp="1"/>
          </p:cNvSpPr>
          <p:nvPr>
            <p:ph type="ftr" sz="quarter" idx="11"/>
          </p:nvPr>
        </p:nvSpPr>
        <p:spPr/>
        <p:txBody>
          <a:bodyPr/>
          <a:lstStyle>
            <a:lvl1pPr>
              <a:defRPr/>
            </a:lvl1pPr>
          </a:lstStyle>
          <a:p>
            <a:endParaRPr lang="bg-BG"/>
          </a:p>
        </p:txBody>
      </p:sp>
      <p:sp>
        <p:nvSpPr>
          <p:cNvPr id="9" name="Контейнер за номер на слайда 8"/>
          <p:cNvSpPr>
            <a:spLocks noGrp="1"/>
          </p:cNvSpPr>
          <p:nvPr>
            <p:ph type="sldNum" sz="quarter" idx="12"/>
          </p:nvPr>
        </p:nvSpPr>
        <p:spPr/>
        <p:txBody>
          <a:bodyPr/>
          <a:lstStyle>
            <a:lvl1pPr>
              <a:defRPr/>
            </a:lvl1pPr>
          </a:lstStyle>
          <a:p>
            <a:fld id="{5CD387C9-EF5D-4EDF-92B4-6FBA178A3E2C}" type="slidenum">
              <a:rPr lang="bg-BG"/>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дата 2"/>
          <p:cNvSpPr>
            <a:spLocks noGrp="1"/>
          </p:cNvSpPr>
          <p:nvPr>
            <p:ph type="dt" sz="half" idx="10"/>
          </p:nvPr>
        </p:nvSpPr>
        <p:spPr/>
        <p:txBody>
          <a:bodyPr/>
          <a:lstStyle>
            <a:lvl1pPr>
              <a:defRPr/>
            </a:lvl1pPr>
          </a:lstStyle>
          <a:p>
            <a:endParaRPr lang="bg-BG"/>
          </a:p>
        </p:txBody>
      </p:sp>
      <p:sp>
        <p:nvSpPr>
          <p:cNvPr id="4" name="Контейнер за долния колонтитул 3"/>
          <p:cNvSpPr>
            <a:spLocks noGrp="1"/>
          </p:cNvSpPr>
          <p:nvPr>
            <p:ph type="ftr" sz="quarter" idx="11"/>
          </p:nvPr>
        </p:nvSpPr>
        <p:spPr/>
        <p:txBody>
          <a:bodyPr/>
          <a:lstStyle>
            <a:lvl1pPr>
              <a:defRPr/>
            </a:lvl1pPr>
          </a:lstStyle>
          <a:p>
            <a:endParaRPr lang="bg-BG"/>
          </a:p>
        </p:txBody>
      </p:sp>
      <p:sp>
        <p:nvSpPr>
          <p:cNvPr id="5" name="Контейнер за номер на слайда 4"/>
          <p:cNvSpPr>
            <a:spLocks noGrp="1"/>
          </p:cNvSpPr>
          <p:nvPr>
            <p:ph type="sldNum" sz="quarter" idx="12"/>
          </p:nvPr>
        </p:nvSpPr>
        <p:spPr/>
        <p:txBody>
          <a:bodyPr/>
          <a:lstStyle>
            <a:lvl1pPr>
              <a:defRPr/>
            </a:lvl1pPr>
          </a:lstStyle>
          <a:p>
            <a:fld id="{F38CE00C-FE14-48C1-B33C-60A339AA6921}" type="slidenum">
              <a:rPr lang="bg-BG"/>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lvl1pPr>
              <a:defRPr/>
            </a:lvl1pPr>
          </a:lstStyle>
          <a:p>
            <a:endParaRPr lang="bg-BG"/>
          </a:p>
        </p:txBody>
      </p:sp>
      <p:sp>
        <p:nvSpPr>
          <p:cNvPr id="3" name="Контейнер за долния колонтитул 2"/>
          <p:cNvSpPr>
            <a:spLocks noGrp="1"/>
          </p:cNvSpPr>
          <p:nvPr>
            <p:ph type="ftr" sz="quarter" idx="11"/>
          </p:nvPr>
        </p:nvSpPr>
        <p:spPr/>
        <p:txBody>
          <a:bodyPr/>
          <a:lstStyle>
            <a:lvl1pPr>
              <a:defRPr/>
            </a:lvl1pPr>
          </a:lstStyle>
          <a:p>
            <a:endParaRPr lang="bg-BG"/>
          </a:p>
        </p:txBody>
      </p:sp>
      <p:sp>
        <p:nvSpPr>
          <p:cNvPr id="4" name="Контейнер за номер на слайда 3"/>
          <p:cNvSpPr>
            <a:spLocks noGrp="1"/>
          </p:cNvSpPr>
          <p:nvPr>
            <p:ph type="sldNum" sz="quarter" idx="12"/>
          </p:nvPr>
        </p:nvSpPr>
        <p:spPr/>
        <p:txBody>
          <a:bodyPr/>
          <a:lstStyle>
            <a:lvl1pPr>
              <a:defRPr/>
            </a:lvl1pPr>
          </a:lstStyle>
          <a:p>
            <a:fld id="{102EE799-12C8-4EFD-8822-260ED2095EE4}" type="slidenum">
              <a:rPr lang="bg-BG"/>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Текстов контейне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ата 4"/>
          <p:cNvSpPr>
            <a:spLocks noGrp="1"/>
          </p:cNvSpPr>
          <p:nvPr>
            <p:ph type="dt" sz="half" idx="10"/>
          </p:nvPr>
        </p:nvSpPr>
        <p:spPr/>
        <p:txBody>
          <a:bodyPr/>
          <a:lstStyle>
            <a:lvl1pPr>
              <a:defRPr/>
            </a:lvl1pPr>
          </a:lstStyle>
          <a:p>
            <a:endParaRPr lang="bg-BG"/>
          </a:p>
        </p:txBody>
      </p:sp>
      <p:sp>
        <p:nvSpPr>
          <p:cNvPr id="6" name="Контейнер за долния колонтитул 5"/>
          <p:cNvSpPr>
            <a:spLocks noGrp="1"/>
          </p:cNvSpPr>
          <p:nvPr>
            <p:ph type="ftr" sz="quarter" idx="11"/>
          </p:nvPr>
        </p:nvSpPr>
        <p:spPr/>
        <p:txBody>
          <a:bodyPr/>
          <a:lstStyle>
            <a:lvl1pPr>
              <a:defRPr/>
            </a:lvl1pPr>
          </a:lstStyle>
          <a:p>
            <a:endParaRPr lang="bg-BG"/>
          </a:p>
        </p:txBody>
      </p:sp>
      <p:sp>
        <p:nvSpPr>
          <p:cNvPr id="7" name="Контейнер за номер на слайда 6"/>
          <p:cNvSpPr>
            <a:spLocks noGrp="1"/>
          </p:cNvSpPr>
          <p:nvPr>
            <p:ph type="sldNum" sz="quarter" idx="12"/>
          </p:nvPr>
        </p:nvSpPr>
        <p:spPr/>
        <p:txBody>
          <a:bodyPr/>
          <a:lstStyle>
            <a:lvl1pPr>
              <a:defRPr/>
            </a:lvl1pPr>
          </a:lstStyle>
          <a:p>
            <a:fld id="{16231DB7-D580-41C7-85E7-B2A02DB25114}" type="slidenum">
              <a:rPr lang="bg-BG"/>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792288" y="4800600"/>
            <a:ext cx="5486400" cy="566738"/>
          </a:xfrm>
        </p:spPr>
        <p:txBody>
          <a:bodyPr/>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картин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Текстов контейне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ата 4"/>
          <p:cNvSpPr>
            <a:spLocks noGrp="1"/>
          </p:cNvSpPr>
          <p:nvPr>
            <p:ph type="dt" sz="half" idx="10"/>
          </p:nvPr>
        </p:nvSpPr>
        <p:spPr/>
        <p:txBody>
          <a:bodyPr/>
          <a:lstStyle>
            <a:lvl1pPr>
              <a:defRPr/>
            </a:lvl1pPr>
          </a:lstStyle>
          <a:p>
            <a:endParaRPr lang="bg-BG"/>
          </a:p>
        </p:txBody>
      </p:sp>
      <p:sp>
        <p:nvSpPr>
          <p:cNvPr id="6" name="Контейнер за долния колонтитул 5"/>
          <p:cNvSpPr>
            <a:spLocks noGrp="1"/>
          </p:cNvSpPr>
          <p:nvPr>
            <p:ph type="ftr" sz="quarter" idx="11"/>
          </p:nvPr>
        </p:nvSpPr>
        <p:spPr/>
        <p:txBody>
          <a:bodyPr/>
          <a:lstStyle>
            <a:lvl1pPr>
              <a:defRPr/>
            </a:lvl1pPr>
          </a:lstStyle>
          <a:p>
            <a:endParaRPr lang="bg-BG"/>
          </a:p>
        </p:txBody>
      </p:sp>
      <p:sp>
        <p:nvSpPr>
          <p:cNvPr id="7" name="Контейнер за номер на слайда 6"/>
          <p:cNvSpPr>
            <a:spLocks noGrp="1"/>
          </p:cNvSpPr>
          <p:nvPr>
            <p:ph type="sldNum" sz="quarter" idx="12"/>
          </p:nvPr>
        </p:nvSpPr>
        <p:spPr/>
        <p:txBody>
          <a:bodyPr/>
          <a:lstStyle>
            <a:lvl1pPr>
              <a:defRPr/>
            </a:lvl1pPr>
          </a:lstStyle>
          <a:p>
            <a:fld id="{1D08D1F0-E785-4741-81C8-11C3B118E305}" type="slidenum">
              <a:rPr lang="bg-BG"/>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3238500" y="0"/>
            <a:ext cx="11925300" cy="3810000"/>
            <a:chOff x="-2040" y="0"/>
            <a:chExt cx="7512" cy="2400"/>
          </a:xfrm>
        </p:grpSpPr>
        <p:sp>
          <p:nvSpPr>
            <p:cNvPr id="6147"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bg-BG" sz="2400">
                <a:latin typeface="Times New Roman" pitchFamily="18" charset="0"/>
              </a:endParaRPr>
            </a:p>
          </p:txBody>
        </p:sp>
        <p:sp>
          <p:nvSpPr>
            <p:cNvPr id="6148"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bg-BG">
                <a:latin typeface="Arial" charset="0"/>
              </a:endParaRPr>
            </a:p>
          </p:txBody>
        </p:sp>
        <p:sp>
          <p:nvSpPr>
            <p:cNvPr id="6149"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bg-BG"/>
            </a:p>
          </p:txBody>
        </p:sp>
      </p:grpSp>
      <p:sp>
        <p:nvSpPr>
          <p:cNvPr id="6150"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bg-BG" smtClean="0"/>
              <a:t>Click to edit Master title style</a:t>
            </a:r>
          </a:p>
        </p:txBody>
      </p:sp>
      <p:sp>
        <p:nvSpPr>
          <p:cNvPr id="6151"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6152"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bg-BG"/>
          </a:p>
        </p:txBody>
      </p:sp>
      <p:sp>
        <p:nvSpPr>
          <p:cNvPr id="6153"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bg-BG"/>
          </a:p>
        </p:txBody>
      </p:sp>
      <p:sp>
        <p:nvSpPr>
          <p:cNvPr id="6154"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F59C08F-588E-49B4-A165-6620CBF77932}" type="slidenum">
              <a:rPr lang="bg-BG"/>
              <a:pPr/>
              <a:t>‹#›</a:t>
            </a:fld>
            <a:endParaRPr lang="bg-BG"/>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bg-BG"/>
              <a:t>Заявки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bg-BG"/>
              <a:t>1. Същност на заявката. Обект(</a:t>
            </a:r>
            <a:r>
              <a:rPr lang="en-US"/>
              <a:t>Query</a:t>
            </a:r>
            <a:r>
              <a:rPr lang="bg-BG"/>
              <a:t>)</a:t>
            </a:r>
            <a:endParaRPr lang="bg-BG" b="1"/>
          </a:p>
        </p:txBody>
      </p:sp>
      <p:sp>
        <p:nvSpPr>
          <p:cNvPr id="9219" name="Rectangle 3"/>
          <p:cNvSpPr>
            <a:spLocks noGrp="1" noChangeArrowheads="1"/>
          </p:cNvSpPr>
          <p:nvPr>
            <p:ph type="body" idx="1"/>
          </p:nvPr>
        </p:nvSpPr>
        <p:spPr>
          <a:xfrm>
            <a:off x="1370013" y="1600200"/>
            <a:ext cx="7313612" cy="4953000"/>
          </a:xfrm>
        </p:spPr>
        <p:txBody>
          <a:bodyPr/>
          <a:lstStyle/>
          <a:p>
            <a:pPr algn="ctr">
              <a:buFont typeface="Wingdings" pitchFamily="2" charset="2"/>
              <a:buNone/>
            </a:pPr>
            <a:r>
              <a:rPr lang="bg-BG" sz="3700"/>
              <a:t>	Заявката служи за извличане, комбиниране и визуализиране на данни от една или повече таблици, по зададен критерий</a:t>
            </a:r>
            <a:r>
              <a:rPr lang="en-US" sz="3700"/>
              <a:t>.</a:t>
            </a:r>
            <a:endParaRPr lang="bg-BG" sz="37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bg-BG"/>
              <a:t>2. Създаване на заявка</a:t>
            </a:r>
            <a:endParaRPr lang="bg-BG" b="1"/>
          </a:p>
        </p:txBody>
      </p:sp>
      <p:sp>
        <p:nvSpPr>
          <p:cNvPr id="10243" name="Rectangle 3"/>
          <p:cNvSpPr>
            <a:spLocks noGrp="1" noChangeArrowheads="1"/>
          </p:cNvSpPr>
          <p:nvPr>
            <p:ph type="body" idx="1"/>
          </p:nvPr>
        </p:nvSpPr>
        <p:spPr>
          <a:xfrm>
            <a:off x="838200" y="1524000"/>
            <a:ext cx="8077200" cy="5029200"/>
          </a:xfrm>
        </p:spPr>
        <p:txBody>
          <a:bodyPr/>
          <a:lstStyle/>
          <a:p>
            <a:pPr>
              <a:lnSpc>
                <a:spcPct val="80000"/>
              </a:lnSpc>
            </a:pPr>
            <a:r>
              <a:rPr lang="bg-BG" sz="2500"/>
              <a:t>Чрез асистента Simple Query Wizard</a:t>
            </a:r>
          </a:p>
          <a:p>
            <a:pPr lvl="1">
              <a:lnSpc>
                <a:spcPct val="80000"/>
              </a:lnSpc>
            </a:pPr>
            <a:r>
              <a:rPr lang="bg-BG" sz="2100"/>
              <a:t>селектирате всички полета, които искате а включите в заявката.</a:t>
            </a:r>
          </a:p>
          <a:p>
            <a:pPr lvl="1">
              <a:lnSpc>
                <a:spcPct val="80000"/>
              </a:lnSpc>
            </a:pPr>
            <a:r>
              <a:rPr lang="bg-BG" sz="2100"/>
              <a:t>Таблиците, от които селектирате полета се избират от падащия списък Tables/Queries. Можете да селектирате полета от повече от една таблица, но за целта трябва да има създадени релации между тях. Когато приключите с избора на полета, натискате бутона Next.</a:t>
            </a:r>
          </a:p>
          <a:p>
            <a:pPr lvl="1">
              <a:lnSpc>
                <a:spcPct val="80000"/>
              </a:lnSpc>
            </a:pPr>
            <a:r>
              <a:rPr lang="bg-BG" sz="2100"/>
              <a:t> Ако сте селектирали числово поле се появява прозорец, който Ви позволява да изберете типа на заявката, която искате.</a:t>
            </a:r>
          </a:p>
          <a:p>
            <a:pPr lvl="1">
              <a:lnSpc>
                <a:spcPct val="80000"/>
              </a:lnSpc>
            </a:pPr>
            <a:r>
              <a:rPr lang="bg-BG" sz="2100"/>
              <a:t>заглавие на заявката в полето “What title do you want for your query?”. </a:t>
            </a:r>
          </a:p>
          <a:p>
            <a:pPr lvl="1">
              <a:lnSpc>
                <a:spcPct val="80000"/>
              </a:lnSpc>
            </a:pPr>
            <a:r>
              <a:rPr lang="bg-BG" sz="2100"/>
              <a:t>Open the query to view information- отворя заявката в изглед Datasheet.</a:t>
            </a:r>
          </a:p>
          <a:p>
            <a:pPr>
              <a:lnSpc>
                <a:spcPct val="80000"/>
              </a:lnSpc>
            </a:pPr>
            <a:r>
              <a:rPr lang="bg-BG" sz="2500"/>
              <a:t>Чрез изгледа </a:t>
            </a:r>
            <a:r>
              <a:rPr lang="en-US" sz="2500"/>
              <a:t>Design View</a:t>
            </a:r>
            <a:endParaRPr lang="bg-BG" sz="2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200"/>
              <a:t>3. </a:t>
            </a:r>
            <a:r>
              <a:rPr lang="bg-BG" sz="3200"/>
              <a:t>Критерии към заявка (Design View)</a:t>
            </a:r>
          </a:p>
        </p:txBody>
      </p:sp>
      <p:sp>
        <p:nvSpPr>
          <p:cNvPr id="11267" name="Rectangle 3"/>
          <p:cNvSpPr>
            <a:spLocks noGrp="1" noChangeArrowheads="1"/>
          </p:cNvSpPr>
          <p:nvPr>
            <p:ph type="body" idx="1"/>
          </p:nvPr>
        </p:nvSpPr>
        <p:spPr>
          <a:xfrm>
            <a:off x="1370013" y="1827213"/>
            <a:ext cx="7313612" cy="4649787"/>
          </a:xfrm>
        </p:spPr>
        <p:txBody>
          <a:bodyPr/>
          <a:lstStyle/>
          <a:p>
            <a:pPr>
              <a:lnSpc>
                <a:spcPct val="90000"/>
              </a:lnSpc>
            </a:pPr>
            <a:r>
              <a:rPr lang="bg-BG" sz="2500"/>
              <a:t>Отваряте заявката в изглед Design View;</a:t>
            </a:r>
          </a:p>
          <a:p>
            <a:pPr>
              <a:lnSpc>
                <a:spcPct val="90000"/>
              </a:lnSpc>
            </a:pPr>
            <a:r>
              <a:rPr lang="bg-BG" sz="2500"/>
              <a:t>Щраквате в клетката на реда Criteria за полето на което искате да въведете критерий или с помощта на Access, като щракнете в съответната клетка с десния бутон на мишката и от падащото меню изберете Build.</a:t>
            </a:r>
          </a:p>
          <a:p>
            <a:pPr lvl="1">
              <a:lnSpc>
                <a:spcPct val="90000"/>
              </a:lnSpc>
              <a:buSzPct val="105000"/>
              <a:buFont typeface="Symbol" pitchFamily="18" charset="2"/>
              <a:buChar char="!"/>
            </a:pPr>
            <a:r>
              <a:rPr lang="bg-BG" sz="2100"/>
              <a:t>Забележка</a:t>
            </a:r>
            <a:r>
              <a:rPr lang="ru-RU" sz="2100"/>
              <a:t>: </a:t>
            </a:r>
            <a:r>
              <a:rPr lang="bg-BG" sz="2100"/>
              <a:t>Критерият не трябва да има същото име, като полето</a:t>
            </a:r>
          </a:p>
          <a:p>
            <a:pPr>
              <a:lnSpc>
                <a:spcPct val="90000"/>
              </a:lnSpc>
            </a:pPr>
            <a:r>
              <a:rPr lang="bg-BG" sz="2500"/>
              <a:t>Примери: </a:t>
            </a:r>
            <a:r>
              <a:rPr lang="en-US" sz="2500"/>
              <a:t>&gt;20 </a:t>
            </a:r>
            <a:r>
              <a:rPr lang="bg-BG" sz="2500"/>
              <a:t>или “” – празни или “Иван” и др.</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bg-BG" sz="3200"/>
              <a:t>4. Оператор за търсене на дублиращи стойности </a:t>
            </a:r>
          </a:p>
        </p:txBody>
      </p:sp>
      <p:sp>
        <p:nvSpPr>
          <p:cNvPr id="12291" name="Rectangle 3"/>
          <p:cNvSpPr>
            <a:spLocks noGrp="1" noChangeArrowheads="1"/>
          </p:cNvSpPr>
          <p:nvPr>
            <p:ph type="body" idx="1"/>
          </p:nvPr>
        </p:nvSpPr>
        <p:spPr>
          <a:xfrm>
            <a:off x="990600" y="1827213"/>
            <a:ext cx="7924800" cy="4725987"/>
          </a:xfrm>
        </p:spPr>
        <p:txBody>
          <a:bodyPr/>
          <a:lstStyle/>
          <a:p>
            <a:pPr>
              <a:lnSpc>
                <a:spcPct val="80000"/>
              </a:lnSpc>
            </a:pPr>
            <a:r>
              <a:rPr lang="bg-BG" sz="1900"/>
              <a:t>Съветникът Find Duplicates Query Wizard създава заявка, която преглежда селектирана таблица или заявка и визуализира списък на всички записи, съдържащи дублиращи се стойности за дадено поле. </a:t>
            </a:r>
            <a:endParaRPr lang="en-US" sz="1900"/>
          </a:p>
          <a:p>
            <a:pPr>
              <a:lnSpc>
                <a:spcPct val="80000"/>
              </a:lnSpc>
            </a:pPr>
            <a:r>
              <a:rPr lang="bg-BG" sz="1900"/>
              <a:t>От прозореца Database избирате Queries, New, Find Duplicates Query Wizard. </a:t>
            </a:r>
          </a:p>
          <a:p>
            <a:pPr>
              <a:lnSpc>
                <a:spcPct val="80000"/>
              </a:lnSpc>
            </a:pPr>
            <a:r>
              <a:rPr lang="bg-BG" sz="1900"/>
              <a:t>В диалоговия прозорец на съветника селектирате обекта, чийто записи искате да проверите (има опция да търсите в списък с таблици, записи или и двете).</a:t>
            </a:r>
          </a:p>
          <a:p>
            <a:pPr>
              <a:lnSpc>
                <a:spcPct val="80000"/>
              </a:lnSpc>
            </a:pPr>
            <a:r>
              <a:rPr lang="bg-BG" sz="1900"/>
              <a:t>С двойно кликване или чрез помощните бутони избирате полетата, които желаете да проверите. Следва въпрос дали желаете да видите някое допълнително поле от таблицата или записа (напр. за да определите по-лесно кои записи се повтарят) и ако е така избирате и тях по описания начин.</a:t>
            </a:r>
          </a:p>
          <a:p>
            <a:pPr>
              <a:lnSpc>
                <a:spcPct val="80000"/>
              </a:lnSpc>
            </a:pPr>
            <a:r>
              <a:rPr lang="bg-BG" sz="1900"/>
              <a:t>Next за да преминете към следващата стъпка, в която озаглавявате заявката и избирате Finish, след което резултата се извежда автоматично.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bg-BG" sz="3200"/>
              <a:t>5. Създаване на изчисляеми полета</a:t>
            </a:r>
            <a:endParaRPr lang="bg-BG" sz="3200" b="1"/>
          </a:p>
        </p:txBody>
      </p:sp>
      <p:sp>
        <p:nvSpPr>
          <p:cNvPr id="13315" name="Rectangle 3"/>
          <p:cNvSpPr>
            <a:spLocks noGrp="1" noChangeArrowheads="1"/>
          </p:cNvSpPr>
          <p:nvPr>
            <p:ph type="body" idx="1"/>
          </p:nvPr>
        </p:nvSpPr>
        <p:spPr>
          <a:xfrm>
            <a:off x="914400" y="1600200"/>
            <a:ext cx="8077200" cy="4953000"/>
          </a:xfrm>
        </p:spPr>
        <p:txBody>
          <a:bodyPr/>
          <a:lstStyle/>
          <a:p>
            <a:pPr>
              <a:lnSpc>
                <a:spcPct val="80000"/>
              </a:lnSpc>
            </a:pPr>
            <a:r>
              <a:rPr lang="bg-BG" sz="2100"/>
              <a:t>Заявка с изчисляеми полета се прави към таблица, съдържаща необходимите полета (с изключение на полето, в което ще се изчислява). </a:t>
            </a:r>
          </a:p>
          <a:p>
            <a:pPr>
              <a:lnSpc>
                <a:spcPct val="80000"/>
              </a:lnSpc>
            </a:pPr>
            <a:r>
              <a:rPr lang="bg-BG" sz="2100"/>
              <a:t>Отваряте Design View. Стандартно се появява и прозореца Show Table, a ако не се появи-кликвате с десния бутон на мишката извън таблицата и от падащото меню избирате Show Table.</a:t>
            </a:r>
          </a:p>
          <a:p>
            <a:pPr>
              <a:lnSpc>
                <a:spcPct val="80000"/>
              </a:lnSpc>
            </a:pPr>
            <a:r>
              <a:rPr lang="bg-BG" sz="2100"/>
              <a:t>Избирате от коя таблица искате да използвате изчисляеми полета, щраквате Add и след като таблицата се появи - Close. За да изберете кои полета да фигурират в заявката щом я отворите (необходимо е поне едно поле), натискате левия бутон на мишката в съответното поле, задържате го натиснат и влачите полето до празно поле в заявката.</a:t>
            </a:r>
          </a:p>
          <a:p>
            <a:pPr>
              <a:lnSpc>
                <a:spcPct val="80000"/>
              </a:lnSpc>
            </a:pPr>
            <a:r>
              <a:rPr lang="bg-BG" sz="2100"/>
              <a:t>Използват се формули. Оператор са знаците +, -, *, / и др., както и готови оператори като Sum, Count, Avg, Var и др.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bg-BG" sz="3200"/>
              <a:t>6. Създаване на заявка към  повече от една таблица</a:t>
            </a:r>
            <a:endParaRPr lang="bg-BG" sz="3200" b="1"/>
          </a:p>
        </p:txBody>
      </p:sp>
      <p:sp>
        <p:nvSpPr>
          <p:cNvPr id="14339" name="Rectangle 3"/>
          <p:cNvSpPr>
            <a:spLocks noGrp="1" noChangeArrowheads="1"/>
          </p:cNvSpPr>
          <p:nvPr>
            <p:ph type="body" idx="1"/>
          </p:nvPr>
        </p:nvSpPr>
        <p:spPr>
          <a:xfrm>
            <a:off x="914400" y="1600200"/>
            <a:ext cx="8077200" cy="5257800"/>
          </a:xfrm>
        </p:spPr>
        <p:txBody>
          <a:bodyPr/>
          <a:lstStyle/>
          <a:p>
            <a:pPr>
              <a:lnSpc>
                <a:spcPct val="80000"/>
              </a:lnSpc>
            </a:pPr>
            <a:r>
              <a:rPr lang="bg-BG" sz="1800"/>
              <a:t>Съветникът Find Unmatched Query Wizard създава заявка, за сравнение на две таблици. Тя открива всички записи от едната таблица, които нямат свързан запис в другата. Така можете да откриете несъответстващи записи в таблици, които са свързани от релация по между си.</a:t>
            </a:r>
          </a:p>
          <a:p>
            <a:pPr>
              <a:lnSpc>
                <a:spcPct val="80000"/>
              </a:lnSpc>
            </a:pPr>
            <a:r>
              <a:rPr lang="bg-BG" sz="1800"/>
              <a:t>В прозореца Datasheet избирате Queries, New и след това Find Unmatched Query Wizard. В показалия се диалогов прозорец избирате последователно таблиците, за които искате да създадете заявката. Списъците с полета се появяват в колони, след като изберете Next. Трябва да изберете съответстващите полета с данни (дори и да са с различни имена), като натискате бутона за еквивалентност между тях след избора на всяка двойка полета. Продължавате с Next и избирате полетата, които да се виждат в заявката щом изведе резултата (най-сигурно е, че няма да пропуснете поле, ако селектирате всички полета). Щраквате Next, озаглавявате заявката и кликвате Finish.</a:t>
            </a:r>
          </a:p>
          <a:p>
            <a:pPr>
              <a:lnSpc>
                <a:spcPct val="80000"/>
              </a:lnSpc>
            </a:pPr>
            <a:r>
              <a:rPr lang="bg-BG" sz="1800"/>
              <a:t>Можете да създадете и обикновена заявка за повече от една таблица по стандартния начин, но трябва преди това да се убедите,че обектите (заявки или таблици), към които създавате тази заявка, са свързани от релация по между си.</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bg-BG"/>
              <a:t>7. Отпечатване на заявка</a:t>
            </a:r>
          </a:p>
        </p:txBody>
      </p:sp>
      <p:sp>
        <p:nvSpPr>
          <p:cNvPr id="15363" name="Rectangle 3"/>
          <p:cNvSpPr>
            <a:spLocks noGrp="1" noChangeArrowheads="1"/>
          </p:cNvSpPr>
          <p:nvPr>
            <p:ph type="body" idx="1"/>
          </p:nvPr>
        </p:nvSpPr>
        <p:spPr>
          <a:xfrm>
            <a:off x="1370013" y="1827213"/>
            <a:ext cx="7313612" cy="4725987"/>
          </a:xfrm>
        </p:spPr>
        <p:txBody>
          <a:bodyPr/>
          <a:lstStyle/>
          <a:p>
            <a:pPr>
              <a:lnSpc>
                <a:spcPct val="90000"/>
              </a:lnSpc>
            </a:pPr>
            <a:r>
              <a:rPr lang="bg-BG" sz="2500"/>
              <a:t>Отворете заявката, която искате да разпечатате в изгледа Datasheet View.</a:t>
            </a:r>
          </a:p>
          <a:p>
            <a:pPr>
              <a:lnSpc>
                <a:spcPct val="90000"/>
              </a:lnSpc>
            </a:pPr>
            <a:r>
              <a:rPr lang="bg-BG" sz="2500"/>
              <a:t>Print Preview -за да прегледате печатния вид на Вашата заявка, избира се от менюто File.</a:t>
            </a:r>
          </a:p>
          <a:p>
            <a:pPr>
              <a:lnSpc>
                <a:spcPct val="90000"/>
              </a:lnSpc>
            </a:pPr>
            <a:r>
              <a:rPr lang="bg-BG" sz="2500"/>
              <a:t>За да въведете промяна по настройките за принтиране изберете Print от менюто File и селектирайте нужните Ви опции. Ако нямате нужда да променяте настройките или вече сте приключили с тях, натискате Print от диалоговия прозорец Print от меню File или бутона Print от лентата с инструменти. </a:t>
            </a:r>
          </a:p>
        </p:txBody>
      </p:sp>
    </p:spTree>
  </p:cSld>
  <p:clrMapOvr>
    <a:masterClrMapping/>
  </p:clrMapOvr>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Eclipse</Template>
  <TotalTime>61</TotalTime>
  <Words>806</Words>
  <Application>Microsoft Office PowerPoint</Application>
  <PresentationFormat>Презентация на цял екран (4:3)</PresentationFormat>
  <Paragraphs>35</Paragraphs>
  <Slides>8</Slides>
  <Notes>0</Notes>
  <HiddenSlides>0</HiddenSlides>
  <MMClips>0</MMClips>
  <ScaleCrop>false</ScaleCrop>
  <HeadingPairs>
    <vt:vector size="6" baseType="variant">
      <vt:variant>
        <vt:lpstr>Използвани шрифтове</vt:lpstr>
      </vt:variant>
      <vt:variant>
        <vt:i4>5</vt:i4>
      </vt:variant>
      <vt:variant>
        <vt:lpstr>Тема</vt:lpstr>
      </vt:variant>
      <vt:variant>
        <vt:i4>1</vt:i4>
      </vt:variant>
      <vt:variant>
        <vt:lpstr>Заглавия на слайдовете</vt:lpstr>
      </vt:variant>
      <vt:variant>
        <vt:i4>8</vt:i4>
      </vt:variant>
    </vt:vector>
  </HeadingPairs>
  <TitlesOfParts>
    <vt:vector size="14" baseType="lpstr">
      <vt:lpstr>Arial</vt:lpstr>
      <vt:lpstr>Times New Roman</vt:lpstr>
      <vt:lpstr>Verdana</vt:lpstr>
      <vt:lpstr>Wingdings</vt:lpstr>
      <vt:lpstr>Symbol</vt:lpstr>
      <vt:lpstr>Eclipse</vt:lpstr>
      <vt:lpstr>Заявки </vt:lpstr>
      <vt:lpstr>1. Същност на заявката. Обект(Query)</vt:lpstr>
      <vt:lpstr>2. Създаване на заявка</vt:lpstr>
      <vt:lpstr>3. Критерии към заявка (Design View)</vt:lpstr>
      <vt:lpstr>4. Оператор за търсене на дублиращи стойности </vt:lpstr>
      <vt:lpstr>5. Създаване на изчисляеми полета</vt:lpstr>
      <vt:lpstr>6. Създаване на заявка към  повече от една таблица</vt:lpstr>
      <vt:lpstr>7. Отпечатване на заявка</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Toni1</cp:lastModifiedBy>
  <cp:revision>2</cp:revision>
  <cp:lastPrinted>1601-01-01T00:00:00Z</cp:lastPrinted>
  <dcterms:created xsi:type="dcterms:W3CDTF">1601-01-01T00:00:00Z</dcterms:created>
  <dcterms:modified xsi:type="dcterms:W3CDTF">2012-09-28T11:09:12Z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