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765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765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2765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2765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765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2765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27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276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2766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2766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2766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983AF43-F57E-46F3-8C1C-0D227FF8A52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0786D-12CA-4561-B389-217FF6375B4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E5CAA-A3AF-4416-B199-07E776CD01B4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4512A-50DD-45D2-9C3C-4A61D768D8C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DC4D3-6CB6-4365-A646-F85DB5A563E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13047-3872-43E5-9AC2-39FE8ACA56B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0AA9F-575C-419B-905F-28F903E3E2B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E13D8-9AD9-4A50-8B66-17EEE0F9294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A2FDD-4677-4CBE-8D7D-5C6347DC2E5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DC555-6C23-4D84-B622-0C12F079DC6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AD623-C81D-4890-AC2C-47CB3E88169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266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C7338D-82F0-4906-8D52-BF7C7A40351E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РАБОТА С ОБЕКТИ</a:t>
            </a:r>
            <a:r>
              <a:rPr lang="bg-BG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/>
              <a:t>Разрязване на обекти и с</a:t>
            </a:r>
            <a:r>
              <a:rPr lang="en-US" b="1"/>
              <a:t>ливане на обекти</a:t>
            </a:r>
            <a:r>
              <a:rPr lang="bg-BG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Trim Tool</a:t>
            </a:r>
            <a:r>
              <a:rPr lang="bg-BG"/>
              <a:t> - отрязва покриващите се части на маркираните обекти. Първият обект изчезва, като остават само очертанията му като изрез върху втория</a:t>
            </a:r>
          </a:p>
          <a:p>
            <a:r>
              <a:rPr lang="en-US" b="1"/>
              <a:t>Weld Tool</a:t>
            </a:r>
            <a:r>
              <a:rPr lang="bg-BG"/>
              <a:t>- изтрива всички вътрешни линии и оставя само външния контур, когато сливате един обект с друг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/>
              <a:t>Пресичане на обекти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1482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000"/>
              <a:t>	Командата </a:t>
            </a:r>
            <a:r>
              <a:rPr lang="en-US" sz="2000" b="1"/>
              <a:t>Intersect</a:t>
            </a:r>
            <a:r>
              <a:rPr lang="en-US" sz="2000"/>
              <a:t> </a:t>
            </a:r>
            <a:r>
              <a:rPr lang="bg-BG" sz="2000"/>
              <a:t>която се намира в менюто </a:t>
            </a:r>
            <a:r>
              <a:rPr lang="en-US" sz="2000"/>
              <a:t>Arrange</a:t>
            </a:r>
            <a:r>
              <a:rPr lang="bg-BG" sz="2000"/>
              <a:t>, създава нов обект от сечението на два или повече обекта. Трябва да маркирате обекта, да изберете </a:t>
            </a:r>
            <a:r>
              <a:rPr lang="en-US" sz="2000"/>
              <a:t>Intersect</a:t>
            </a:r>
            <a:r>
              <a:rPr lang="bg-BG" sz="2000"/>
              <a:t> и след това да маркирате втория обект с помощта на стрелката. Резултатът трябва да е сечението на двата</a:t>
            </a:r>
            <a:r>
              <a:rPr lang="en-US" sz="2000"/>
              <a:t> </a:t>
            </a:r>
            <a:r>
              <a:rPr lang="bg-BG" sz="2000"/>
              <a:t>на обекта.</a:t>
            </a:r>
          </a:p>
        </p:txBody>
      </p:sp>
      <p:grpSp>
        <p:nvGrpSpPr>
          <p:cNvPr id="37892" name="Group 4"/>
          <p:cNvGrpSpPr>
            <a:grpSpLocks/>
          </p:cNvGrpSpPr>
          <p:nvPr/>
        </p:nvGrpSpPr>
        <p:grpSpPr bwMode="auto">
          <a:xfrm>
            <a:off x="1116013" y="3500438"/>
            <a:ext cx="6840537" cy="2349500"/>
            <a:chOff x="3639" y="3756"/>
            <a:chExt cx="5529" cy="2451"/>
          </a:xfrm>
        </p:grpSpPr>
        <p:sp>
          <p:nvSpPr>
            <p:cNvPr id="37893" name="Text Box 5"/>
            <p:cNvSpPr txBox="1">
              <a:spLocks noChangeArrowheads="1"/>
            </p:cNvSpPr>
            <p:nvPr/>
          </p:nvSpPr>
          <p:spPr bwMode="auto">
            <a:xfrm>
              <a:off x="3639" y="3756"/>
              <a:ext cx="1710" cy="5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bg-BG" sz="2000" b="1"/>
                <a:t>Griuped</a:t>
              </a:r>
              <a:endParaRPr lang="bg-BG" sz="2000"/>
            </a:p>
          </p:txBody>
        </p:sp>
        <p:sp>
          <p:nvSpPr>
            <p:cNvPr id="37894" name="Text Box 6"/>
            <p:cNvSpPr txBox="1">
              <a:spLocks noChangeArrowheads="1"/>
            </p:cNvSpPr>
            <p:nvPr/>
          </p:nvSpPr>
          <p:spPr bwMode="auto">
            <a:xfrm>
              <a:off x="5862" y="5637"/>
              <a:ext cx="1710" cy="5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bg-BG" sz="2000" b="1"/>
                <a:t>Combined</a:t>
              </a:r>
              <a:endParaRPr lang="bg-BG" sz="2000"/>
            </a:p>
          </p:txBody>
        </p:sp>
        <p:sp>
          <p:nvSpPr>
            <p:cNvPr id="37895" name="Text Box 7"/>
            <p:cNvSpPr txBox="1">
              <a:spLocks noChangeArrowheads="1"/>
            </p:cNvSpPr>
            <p:nvPr/>
          </p:nvSpPr>
          <p:spPr bwMode="auto">
            <a:xfrm>
              <a:off x="7458" y="3756"/>
              <a:ext cx="1710" cy="57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bg-BG" sz="2000" b="1"/>
                <a:t>Welded</a:t>
              </a:r>
              <a:endParaRPr lang="bg-BG" sz="2000"/>
            </a:p>
          </p:txBody>
        </p:sp>
      </p:grpSp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3933825"/>
            <a:ext cx="3703637" cy="116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ОБЕКТ Е: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/>
              <a:t>	Всеки отделен елемент, създаден в програмата - геометричен елемент, отделни букви, текстово поле, абзац, растерна графика. Някои обекти могат да се застъпват (видим е само най-горният), няколко обекта могат да формират друг по-сложен (група).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>
                <a:effectLst>
                  <a:outerShdw blurRad="38100" dist="38100" dir="2700000" algn="tl">
                    <a:srgbClr val="C0C0C0"/>
                  </a:outerShdw>
                </a:effectLst>
              </a:rPr>
              <a:t>МЕНЮТО</a:t>
            </a:r>
            <a:r>
              <a:rPr lang="bg-BG"/>
              <a:t> </a:t>
            </a:r>
            <a:r>
              <a:rPr lang="en-US"/>
              <a:t>Arrange</a:t>
            </a:r>
            <a:r>
              <a:rPr lang="bg-BG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800" b="1"/>
              <a:t>Задаване на позиция на обектите</a:t>
            </a:r>
          </a:p>
          <a:p>
            <a:r>
              <a:rPr lang="en-US" sz="2800" b="1"/>
              <a:t>Подравняване на обекти</a:t>
            </a:r>
            <a:r>
              <a:rPr lang="bg-BG" sz="2800"/>
              <a:t> </a:t>
            </a:r>
          </a:p>
          <a:p>
            <a:r>
              <a:rPr lang="bg-BG" sz="2800" b="1"/>
              <a:t>Ред на обектите</a:t>
            </a:r>
          </a:p>
          <a:p>
            <a:r>
              <a:rPr lang="bg-BG" sz="2800" b="1"/>
              <a:t>Групиране и разделяне на обекти</a:t>
            </a:r>
          </a:p>
          <a:p>
            <a:r>
              <a:rPr lang="bg-BG" sz="2800" b="1"/>
              <a:t>Комбиниране и разделяне на обекти</a:t>
            </a:r>
          </a:p>
          <a:p>
            <a:r>
              <a:rPr lang="bg-BG" sz="2800" b="1"/>
              <a:t>Разрязване на обекти</a:t>
            </a:r>
          </a:p>
          <a:p>
            <a:r>
              <a:rPr lang="bg-BG" sz="2800" b="1"/>
              <a:t>Сливане на обекти</a:t>
            </a:r>
          </a:p>
          <a:p>
            <a:r>
              <a:rPr lang="en-US" sz="2800" b="1"/>
              <a:t>Пресичане на обекти</a:t>
            </a:r>
            <a:r>
              <a:rPr lang="bg-BG" sz="280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692150"/>
            <a:ext cx="6624637" cy="1008063"/>
          </a:xfrm>
        </p:spPr>
        <p:txBody>
          <a:bodyPr/>
          <a:lstStyle/>
          <a:p>
            <a:r>
              <a:rPr lang="bg-BG" sz="3600" b="1"/>
              <a:t>Задаване на позиция на обектите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17713"/>
            <a:ext cx="8128000" cy="4651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400"/>
              <a:t>За позиция на обектите има група преобразования събрани в точката </a:t>
            </a:r>
            <a:r>
              <a:rPr lang="en-US" sz="2400"/>
              <a:t>Transform</a:t>
            </a:r>
            <a:endParaRPr lang="bg-BG" sz="2400"/>
          </a:p>
          <a:p>
            <a:pPr>
              <a:lnSpc>
                <a:spcPct val="80000"/>
              </a:lnSpc>
            </a:pPr>
            <a:r>
              <a:rPr lang="bg-BG" sz="2400"/>
              <a:t>Арр</a:t>
            </a:r>
            <a:r>
              <a:rPr lang="en-US" sz="2400"/>
              <a:t>l</a:t>
            </a:r>
            <a:r>
              <a:rPr lang="bg-BG" sz="2400"/>
              <a:t>у </a:t>
            </a:r>
            <a:r>
              <a:rPr lang="en-US" sz="2400"/>
              <a:t>To Duplicate</a:t>
            </a:r>
            <a:r>
              <a:rPr lang="bg-BG" sz="2400"/>
              <a:t> се създава копие на обекта, което е приложено преобразование 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Position</a:t>
            </a:r>
            <a:r>
              <a:rPr lang="bg-BG" sz="2400"/>
              <a:t> - променя позицията на обекта и копира обекта на нова позиция 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Rotation</a:t>
            </a:r>
            <a:r>
              <a:rPr lang="bg-BG" sz="2400"/>
              <a:t> - въртене на обекта на зададен ъгъл и около център със зададени координати </a:t>
            </a:r>
          </a:p>
          <a:p>
            <a:pPr>
              <a:lnSpc>
                <a:spcPct val="80000"/>
              </a:lnSpc>
            </a:pPr>
            <a:r>
              <a:rPr lang="en-US" sz="2400"/>
              <a:t>Scale and Mirror </a:t>
            </a:r>
            <a:r>
              <a:rPr lang="bg-BG" sz="2400"/>
              <a:t>- увеличаване или намаляване в проценти (задават се в прозореца) хоризонтално и вертикално на размерите на обекта, хоризонтален и вертикален огледален образ</a:t>
            </a:r>
          </a:p>
          <a:p>
            <a:pPr>
              <a:lnSpc>
                <a:spcPct val="80000"/>
              </a:lnSpc>
            </a:pPr>
            <a:r>
              <a:rPr lang="en-US" sz="2400"/>
              <a:t>Size</a:t>
            </a:r>
            <a:r>
              <a:rPr lang="bg-BG" sz="2400"/>
              <a:t> - хоризонтален и вертикален размер </a:t>
            </a:r>
          </a:p>
          <a:p>
            <a:pPr>
              <a:lnSpc>
                <a:spcPct val="80000"/>
              </a:lnSpc>
            </a:pPr>
            <a:r>
              <a:rPr lang="en-US" sz="2400"/>
              <a:t>Skew</a:t>
            </a:r>
            <a:r>
              <a:rPr lang="bg-BG" sz="2400"/>
              <a:t> - хоризонтално и вертикално изкривяване.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Подравняване на обекти</a:t>
            </a:r>
            <a:r>
              <a:rPr lang="bg-BG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266825"/>
          </a:xfrm>
        </p:spPr>
        <p:txBody>
          <a:bodyPr/>
          <a:lstStyle/>
          <a:p>
            <a:r>
              <a:rPr lang="bg-BG"/>
              <a:t>Помощната мрежа- </a:t>
            </a:r>
            <a:r>
              <a:rPr lang="en-US"/>
              <a:t>Snap to Grid </a:t>
            </a:r>
            <a:endParaRPr lang="bg-BG"/>
          </a:p>
          <a:p>
            <a:r>
              <a:rPr lang="en-US"/>
              <a:t>Align and Distribute</a:t>
            </a:r>
            <a:r>
              <a:rPr lang="bg-BG"/>
              <a:t> 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3357563"/>
            <a:ext cx="4824412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701800"/>
          </a:xfrm>
        </p:spPr>
        <p:txBody>
          <a:bodyPr/>
          <a:lstStyle/>
          <a:p>
            <a:r>
              <a:rPr lang="bg-BG" sz="3600" b="1"/>
              <a:t>Ред на обектите</a:t>
            </a:r>
            <a:r>
              <a:rPr lang="en-US" sz="3600" b="1"/>
              <a:t>- </a:t>
            </a:r>
            <a:r>
              <a:rPr lang="bg-BG" sz="3600" b="1"/>
              <a:t>командата </a:t>
            </a:r>
            <a:r>
              <a:rPr lang="en-US" sz="3600" b="1"/>
              <a:t>Order</a:t>
            </a:r>
            <a:r>
              <a:rPr lang="bg-BG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front </a:t>
            </a:r>
            <a:r>
              <a:rPr lang="bg-BG"/>
              <a:t> - избраният обект излиза най-отгоре; </a:t>
            </a:r>
            <a:endParaRPr lang="en-US"/>
          </a:p>
          <a:p>
            <a:r>
              <a:rPr lang="bg-BG"/>
              <a:t>То Вас</a:t>
            </a:r>
            <a:r>
              <a:rPr lang="en-US"/>
              <a:t>k</a:t>
            </a:r>
            <a:r>
              <a:rPr lang="bg-BG"/>
              <a:t> - избраният обект излиза най-отдолу;</a:t>
            </a:r>
          </a:p>
          <a:p>
            <a:r>
              <a:rPr lang="bg-BG"/>
              <a:t>По стъпково;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/>
              <a:t>Групиране и разделяне на обекти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Group</a:t>
            </a:r>
            <a:r>
              <a:rPr lang="bg-BG"/>
              <a:t>- се групират обектите, като се запазват местоположението им при придвижване;</a:t>
            </a:r>
          </a:p>
          <a:p>
            <a:r>
              <a:rPr lang="en-US"/>
              <a:t>Ungroup</a:t>
            </a:r>
            <a:r>
              <a:rPr lang="bg-BG"/>
              <a:t>- се разделят.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/>
              <a:t>Комбиниране и разделяне на обекти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017713"/>
            <a:ext cx="8704263" cy="45069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sz="2800" b="1"/>
              <a:t>	Комбинирането</a:t>
            </a:r>
            <a:r>
              <a:rPr lang="bg-BG" sz="2800"/>
              <a:t> на обекти е различно от групирането им. Командата </a:t>
            </a:r>
            <a:r>
              <a:rPr lang="en-US" sz="2800"/>
              <a:t>Combine </a:t>
            </a:r>
            <a:r>
              <a:rPr lang="bg-BG" sz="2800"/>
              <a:t>създава един обект, съставен от два или повече маркирани обекта. Чрез </a:t>
            </a:r>
            <a:r>
              <a:rPr lang="bg-BG" sz="2800" b="1"/>
              <a:t>групирането</a:t>
            </a:r>
            <a:r>
              <a:rPr lang="bg-BG" sz="2800"/>
              <a:t>, обектите имат същите свойства, които са притежавали преди него. Командата </a:t>
            </a:r>
            <a:r>
              <a:rPr lang="en-US" sz="2800"/>
              <a:t>Group</a:t>
            </a:r>
            <a:r>
              <a:rPr lang="bg-BG" sz="2800"/>
              <a:t> се използва, за да улесни придвижването на обекти в страницата като едно цяло. Групирането не променя характеристиките на отделните обекти, които съставят групата. Когато се използва командата </a:t>
            </a:r>
            <a:r>
              <a:rPr lang="en-US" sz="2800"/>
              <a:t>Combine</a:t>
            </a:r>
            <a:r>
              <a:rPr lang="bg-BG" sz="2800"/>
              <a:t>, всеки обект се трансформира в криви, които съставят нов обект.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Комбиниране и разделяне на обекти</a:t>
            </a:r>
            <a:r>
              <a:rPr lang="bg-BG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/>
              <a:t>Combine</a:t>
            </a:r>
            <a:r>
              <a:rPr lang="bg-BG" sz="2800"/>
              <a:t> - когато използвате командата </a:t>
            </a:r>
            <a:r>
              <a:rPr lang="en-US" sz="2800"/>
              <a:t>Combine</a:t>
            </a:r>
            <a:r>
              <a:rPr lang="bg-BG" sz="2800"/>
              <a:t>, местата, където обектите се препокриват, стават прозрачни и позволяват всичко под тях да се вижда. </a:t>
            </a:r>
          </a:p>
          <a:p>
            <a:pPr>
              <a:lnSpc>
                <a:spcPct val="80000"/>
              </a:lnSpc>
            </a:pPr>
            <a:r>
              <a:rPr lang="en-US" sz="2800" b="1"/>
              <a:t>Break Apart</a:t>
            </a:r>
            <a:r>
              <a:rPr lang="bg-BG" sz="2800"/>
              <a:t> - тази команда, премахва действието на </a:t>
            </a:r>
            <a:r>
              <a:rPr lang="en-US" sz="2800"/>
              <a:t>Combine</a:t>
            </a:r>
            <a:r>
              <a:rPr lang="bg-BG" sz="2800"/>
              <a:t>. Ако, например, сте комбинирали два обекта, но в последствие решавате да промените цвета на единия обект трябва да изберете командата </a:t>
            </a:r>
            <a:r>
              <a:rPr lang="en-US" sz="2800"/>
              <a:t>Break</a:t>
            </a:r>
            <a:r>
              <a:rPr lang="bg-BG" sz="2800"/>
              <a:t> </a:t>
            </a:r>
            <a:r>
              <a:rPr lang="en-US" sz="2800"/>
              <a:t>Apart</a:t>
            </a:r>
            <a:r>
              <a:rPr lang="bg-BG" sz="2800"/>
              <a:t>, за да можете да коригирате само желаният обект</a:t>
            </a:r>
            <a:r>
              <a:rPr lang="en-US" sz="2800"/>
              <a:t>.</a:t>
            </a:r>
            <a:r>
              <a:rPr lang="bg-BG" sz="280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52</TotalTime>
  <Words>335</Words>
  <Application>Microsoft Office PowerPoint</Application>
  <PresentationFormat>Презентация на цял екран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Blends</vt:lpstr>
      <vt:lpstr>РАБОТА С ОБЕКТИ </vt:lpstr>
      <vt:lpstr>ОБЕКТ Е:</vt:lpstr>
      <vt:lpstr>МЕНЮТО Arrange </vt:lpstr>
      <vt:lpstr>Задаване на позиция на обектите</vt:lpstr>
      <vt:lpstr>Подравняване на обекти </vt:lpstr>
      <vt:lpstr>Ред на обектите- командата Order </vt:lpstr>
      <vt:lpstr>Групиране и разделяне на обекти</vt:lpstr>
      <vt:lpstr>Комбиниране и разделяне на обекти</vt:lpstr>
      <vt:lpstr>Комбиниране и разделяне на обекти </vt:lpstr>
      <vt:lpstr>Разрязване на обекти и сливане на обекти </vt:lpstr>
      <vt:lpstr>Пресичане на обекти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ОБЕКТИ </dc:title>
  <dc:creator>Musa</dc:creator>
  <cp:lastModifiedBy>Toni1</cp:lastModifiedBy>
  <cp:revision>11</cp:revision>
  <dcterms:created xsi:type="dcterms:W3CDTF">2006-11-07T10:23:51Z</dcterms:created>
  <dcterms:modified xsi:type="dcterms:W3CDTF">2012-09-28T11:11:50Z</dcterms:modified>
</cp:coreProperties>
</file>