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7" r:id="rId3"/>
    <p:sldId id="268" r:id="rId4"/>
    <p:sldId id="269" r:id="rId5"/>
    <p:sldId id="270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4" autoAdjust="0"/>
    <p:restoredTop sz="9466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65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F140D0-455A-4C36-891C-AA0F2EF9268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88644-D646-4B89-B0F5-D480106A424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A4433-5ACB-4869-B108-83C62BC0BE2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0EE8A-84FF-4259-B99F-FD921D3F384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9AF59-1B26-4873-B570-B8DE5CEE83D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CA80E-E39B-4967-9431-B706813BEE4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1F967-EE74-4D4E-AA58-84CD609937C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91DD7-4BD5-4208-9405-AC05E80F93E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75224-2B1A-4F62-9556-A316A776DA0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9D6AB-988B-4AA7-B1EA-C5FD3F2852F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41FD1-8CCF-44B4-8D58-DB33CBE283A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341D00-D3C3-4657-8E41-3EADADFBD8BA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772400" cy="1470025"/>
          </a:xfrm>
        </p:spPr>
        <p:txBody>
          <a:bodyPr/>
          <a:lstStyle/>
          <a:p>
            <a:r>
              <a:rPr lang="be-BY" sz="5400" b="1">
                <a:solidFill>
                  <a:schemeClr val="tx1"/>
                </a:solidFill>
              </a:rPr>
              <a:t>Менюта и команди</a:t>
            </a:r>
            <a:endParaRPr lang="bg-BG" sz="5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1.Табла с бутони и палитра с цветове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Табла с бутони</a:t>
            </a:r>
            <a:r>
              <a:rPr lang="be-BY" sz="2600" b="1"/>
              <a:t>-</a:t>
            </a:r>
            <a:r>
              <a:rPr lang="en-US" sz="2600" b="1"/>
              <a:t>Тооlbars</a:t>
            </a:r>
            <a:r>
              <a:rPr lang="be-BY" sz="2600" b="1"/>
              <a:t>. </a:t>
            </a:r>
            <a:r>
              <a:rPr lang="en-US" sz="2600"/>
              <a:t>Таблата с бутони са палитри от бутони и полета, позволяващи ви лесен и бърз начин за достъп до команди и други особености. За да ви</a:t>
            </a:r>
            <a:r>
              <a:rPr lang="bg-BG" sz="2600"/>
              <a:t>д</a:t>
            </a:r>
            <a:r>
              <a:rPr lang="en-US" sz="2600"/>
              <a:t>ите наличните табла с бутони изберете View - Тооlbars</a:t>
            </a:r>
            <a:r>
              <a:rPr lang="be-BY" sz="2600"/>
              <a:t>.</a:t>
            </a:r>
          </a:p>
          <a:p>
            <a:pPr>
              <a:lnSpc>
                <a:spcPct val="80000"/>
              </a:lnSpc>
            </a:pPr>
            <a:r>
              <a:rPr lang="bg-BG" sz="2600" b="1"/>
              <a:t>Палитра с цветове- </a:t>
            </a:r>
            <a:r>
              <a:rPr lang="bg-BG" sz="2600"/>
              <a:t>Използвайки </a:t>
            </a:r>
            <a:r>
              <a:rPr lang="en-US" sz="2600"/>
              <a:t>Customize</a:t>
            </a:r>
            <a:r>
              <a:rPr lang="bg-BG" sz="2600"/>
              <a:t> – </a:t>
            </a:r>
            <a:r>
              <a:rPr lang="en-US" sz="2600"/>
              <a:t>Corel Palete </a:t>
            </a:r>
            <a:r>
              <a:rPr lang="bg-BG" sz="2600"/>
              <a:t>можете да нагласите броя на цветовете, които да ви се показват в палитрата. За да преместите палитрата, просто хванете сивото пространство около мострите и провлачете. Ляв бутон на мишката запълва маркирания обект, а десен бутон неговия контур. </a:t>
            </a:r>
          </a:p>
          <a:p>
            <a:pPr>
              <a:lnSpc>
                <a:spcPct val="80000"/>
              </a:lnSpc>
            </a:pPr>
            <a:endParaRPr lang="bg-BG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Оразмеряване на документи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506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b="1"/>
              <a:t>ОРАЗМЕРЯВАНЕ НА ДОКУМЕНТИТЕ</a:t>
            </a:r>
            <a:r>
              <a:rPr lang="be-BY" sz="2200" b="1"/>
              <a:t>-</a:t>
            </a:r>
            <a:r>
              <a:rPr lang="bg-BG" sz="2200"/>
              <a:t>Така например визитките обикновено са с размер 9 х 5 см, бланките - с размер А4 (297 х 210 мм), вестниците са два основни размера – А</a:t>
            </a:r>
            <a:r>
              <a:rPr lang="en-US" sz="2200"/>
              <a:t>3</a:t>
            </a:r>
            <a:r>
              <a:rPr lang="bg-BG" sz="2200"/>
              <a:t> (2 х А4, т.н. таблоиди от рода на </a:t>
            </a:r>
            <a:r>
              <a:rPr lang="en-US" sz="2200"/>
              <a:t>“</a:t>
            </a:r>
            <a:r>
              <a:rPr lang="bg-BG" sz="2200"/>
              <a:t>24 часа</a:t>
            </a:r>
            <a:r>
              <a:rPr lang="en-US" sz="2200"/>
              <a:t>”</a:t>
            </a:r>
            <a:r>
              <a:rPr lang="bg-BG" sz="2200"/>
              <a:t>) и А2 (2 х АЗ, от рода на </a:t>
            </a:r>
            <a:r>
              <a:rPr lang="en-US" sz="2200"/>
              <a:t>“</a:t>
            </a:r>
            <a:r>
              <a:rPr lang="bg-BG" sz="2200"/>
              <a:t>Демокрация</a:t>
            </a:r>
            <a:r>
              <a:rPr lang="en-US" sz="2200"/>
              <a:t>”</a:t>
            </a:r>
            <a:r>
              <a:rPr lang="bg-BG" sz="2200"/>
              <a:t> и</a:t>
            </a:r>
            <a:r>
              <a:rPr lang="bg-BG" sz="2200" b="1"/>
              <a:t> </a:t>
            </a:r>
            <a:r>
              <a:rPr lang="en-US" sz="2200"/>
              <a:t>“</a:t>
            </a:r>
            <a:r>
              <a:rPr lang="bg-BG" sz="2200"/>
              <a:t>Дума") и т.н.</a:t>
            </a:r>
            <a:r>
              <a:rPr lang="bg-BG" sz="2200" b="1"/>
              <a:t> </a:t>
            </a:r>
          </a:p>
          <a:p>
            <a:pPr>
              <a:lnSpc>
                <a:spcPct val="80000"/>
              </a:lnSpc>
            </a:pPr>
            <a:r>
              <a:rPr lang="bg-BG" sz="2200" b="1"/>
              <a:t>Координати (0,0). </a:t>
            </a:r>
            <a:r>
              <a:rPr lang="en-US" sz="2200" b="1"/>
              <a:t>Задаване на координатно начало</a:t>
            </a:r>
            <a:r>
              <a:rPr lang="be-BY" sz="2200" b="1"/>
              <a:t>-</a:t>
            </a:r>
            <a:r>
              <a:rPr lang="bg-BG" sz="2200"/>
              <a:t>За да се подготвят границите на изданието първо се наглася началото на координатната система (оразмеряването) да сочи например в горния ляв ъгъл на елементите - влачи се с мишката ъгъла на оразмерителната линия.</a:t>
            </a:r>
          </a:p>
          <a:p>
            <a:pPr>
              <a:lnSpc>
                <a:spcPct val="80000"/>
              </a:lnSpc>
            </a:pPr>
            <a:r>
              <a:rPr lang="en-US" sz="2200" b="1"/>
              <a:t>Ограничителни линии</a:t>
            </a:r>
            <a:r>
              <a:rPr lang="be-BY" sz="2200" b="1"/>
              <a:t>-</a:t>
            </a:r>
            <a:r>
              <a:rPr lang="bg-BG" sz="2200"/>
              <a:t>Ограничителните линии (водачи, </a:t>
            </a:r>
            <a:r>
              <a:rPr lang="en-US" sz="2200"/>
              <a:t>Guidelines</a:t>
            </a:r>
            <a:r>
              <a:rPr lang="bg-BG" sz="2200"/>
              <a:t>) служат за фиксиране на границите на изображението и отделните негови елементи</a:t>
            </a:r>
            <a:r>
              <a:rPr lang="bg-BG" sz="2200">
                <a:solidFill>
                  <a:srgbClr val="006600"/>
                </a:solidFill>
              </a:rPr>
              <a:t>.  </a:t>
            </a:r>
          </a:p>
          <a:p>
            <a:pPr>
              <a:lnSpc>
                <a:spcPct val="80000"/>
              </a:lnSpc>
            </a:pPr>
            <a:endParaRPr lang="bg-BG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Предварителни настройки на средата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579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Свиващи се прозорци (</a:t>
            </a:r>
            <a:r>
              <a:rPr lang="en-US" sz="2400"/>
              <a:t>Roll-ups)</a:t>
            </a:r>
            <a:r>
              <a:rPr lang="bg-BG" sz="2400"/>
              <a:t> Служат за удобство при ползването на различни типове команди и преобразования - всеки такъв прозорец съдържа диалогови кутии за определена група преобразования. показват се с командата </a:t>
            </a:r>
            <a:r>
              <a:rPr lang="en-US" sz="2400"/>
              <a:t>View - Roll-ups</a:t>
            </a:r>
            <a:r>
              <a:rPr lang="bg-BG" sz="2400"/>
              <a:t>.</a:t>
            </a:r>
          </a:p>
          <a:p>
            <a:pPr>
              <a:lnSpc>
                <a:spcPct val="80000"/>
              </a:lnSpc>
            </a:pPr>
            <a:r>
              <a:rPr lang="en-US" sz="2400"/>
              <a:t>Transformation </a:t>
            </a:r>
            <a:r>
              <a:rPr lang="bg-BG" sz="2400"/>
              <a:t>- с команди за позиция на обектите, завъртане, мащабиране и огледални образи, размер и изкривявания.</a:t>
            </a:r>
          </a:p>
          <a:p>
            <a:pPr>
              <a:lnSpc>
                <a:spcPct val="80000"/>
              </a:lnSpc>
            </a:pPr>
            <a:r>
              <a:rPr lang="en-US" sz="2400"/>
              <a:t>Effects </a:t>
            </a:r>
            <a:r>
              <a:rPr lang="bg-BG" sz="2400"/>
              <a:t>— за художествени ефекти — дублиране на контурите на обекта, изпъкналост, ефект на лупа и др.</a:t>
            </a:r>
          </a:p>
          <a:p>
            <a:pPr>
              <a:lnSpc>
                <a:spcPct val="80000"/>
              </a:lnSpc>
            </a:pPr>
            <a:r>
              <a:rPr lang="en-US" sz="2400"/>
              <a:t>Node Edit</a:t>
            </a:r>
            <a:r>
              <a:rPr lang="bg-BG" sz="2400"/>
              <a:t> - за редактиране на възли на криви на Безие - добавяне и премахване на точки, преобразуване от права в крива и обратно, разделяне и съединяване на части от криви, подравняване на възли и др.</a:t>
            </a:r>
          </a:p>
          <a:p>
            <a:pPr>
              <a:lnSpc>
                <a:spcPct val="80000"/>
              </a:lnSpc>
            </a:pPr>
            <a:endParaRPr lang="bg-BG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Менюта.</a:t>
            </a:r>
            <a:r>
              <a:rPr lang="bg-BG" b="1"/>
              <a:t> </a:t>
            </a:r>
            <a:r>
              <a:rPr lang="bg-BG"/>
              <a:t>Основните групи  команди в</a:t>
            </a:r>
            <a:r>
              <a:rPr lang="en-US"/>
              <a:t> </a:t>
            </a:r>
            <a:r>
              <a:rPr lang="bg-BG"/>
              <a:t>главното меню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840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File</a:t>
            </a:r>
            <a:r>
              <a:rPr lang="bg-BG" sz="2400" b="1"/>
              <a:t> -</a:t>
            </a:r>
            <a:r>
              <a:rPr lang="bg-BG" sz="2400"/>
              <a:t> команди за работа с файловете със създаваните изображения - нов, запис, четене, импортиране (вмъкване на различни типове файлове - главно с изображения), експортиране (преобразуване на създадените обекти в такива типове файлове), печатане.</a:t>
            </a:r>
          </a:p>
          <a:p>
            <a:pPr>
              <a:lnSpc>
                <a:spcPct val="90000"/>
              </a:lnSpc>
            </a:pPr>
            <a:r>
              <a:rPr lang="en-US" sz="2400" b="1"/>
              <a:t>Edit </a:t>
            </a:r>
            <a:r>
              <a:rPr lang="bg-BG" sz="2400"/>
              <a:t>- стандартните операции в повечето </a:t>
            </a:r>
            <a:r>
              <a:rPr lang="en-US" sz="2400"/>
              <a:t>Windows </a:t>
            </a:r>
            <a:r>
              <a:rPr lang="bg-BG" sz="2400"/>
              <a:t>приложения за отказ и повтаряне на последните изпълнени действия, обмен на маркирани елементи с други приложения и в </a:t>
            </a:r>
            <a:r>
              <a:rPr lang="en-US" sz="2400"/>
              <a:t>CorelDraw</a:t>
            </a:r>
            <a:r>
              <a:rPr lang="bg-BG" sz="2400"/>
              <a:t> чрез С</a:t>
            </a:r>
            <a:r>
              <a:rPr lang="en-US" sz="2400"/>
              <a:t>lipboard</a:t>
            </a:r>
            <a:r>
              <a:rPr lang="bg-BG" sz="2400"/>
              <a:t> (копиране и вмъкване), изтриване, дублиране, клониране (създава се обект, който получава всички свойства на оригиналния обект, дори дефинирани по-късно), вмъкване на обекти.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b="1"/>
              <a:t>View</a:t>
            </a:r>
            <a:r>
              <a:rPr lang="bg-BG" sz="2200"/>
              <a:t> - задава изгледа на системата (начина на показване на елементите). Основните команди са за режим на показване на изображението (само контури, грубо, нормално, пълно-екранно), за показване на различни цветови палитри (набор дефинирани цветове от огромния им брой), показване на различните свиващи се прозорци (</a:t>
            </a:r>
            <a:r>
              <a:rPr lang="en-US" sz="2200"/>
              <a:t>Roll-ups</a:t>
            </a:r>
            <a:r>
              <a:rPr lang="bg-BG" sz="2200"/>
              <a:t>), табло с набор готови изображения (</a:t>
            </a:r>
            <a:r>
              <a:rPr lang="en-US" sz="2200"/>
              <a:t>Scrapbook</a:t>
            </a:r>
            <a:r>
              <a:rPr lang="bg-BG" sz="2200"/>
              <a:t>), показване ивиците бутони с команди (Тоо</a:t>
            </a:r>
            <a:r>
              <a:rPr lang="en-US" sz="2200"/>
              <a:t>lbars</a:t>
            </a:r>
            <a:r>
              <a:rPr lang="bg-BG" sz="2200"/>
              <a:t>), и различните други елементи.</a:t>
            </a:r>
            <a:endParaRPr lang="en-US" sz="2200" b="1"/>
          </a:p>
          <a:p>
            <a:pPr>
              <a:lnSpc>
                <a:spcPct val="80000"/>
              </a:lnSpc>
            </a:pPr>
            <a:r>
              <a:rPr lang="en-US" sz="2200" b="1"/>
              <a:t>Layout  </a:t>
            </a:r>
            <a:r>
              <a:rPr lang="bg-BG" sz="2200"/>
              <a:t>- задава подреждането на елемента по страници и обекти.</a:t>
            </a:r>
            <a:endParaRPr lang="en-US" sz="2200" b="1"/>
          </a:p>
          <a:p>
            <a:pPr>
              <a:lnSpc>
                <a:spcPct val="80000"/>
              </a:lnSpc>
            </a:pPr>
            <a:r>
              <a:rPr lang="en-US" sz="2200" b="1"/>
              <a:t>Arrange </a:t>
            </a:r>
            <a:r>
              <a:rPr lang="bg-BG" sz="2200"/>
              <a:t>- команди за боравене и подреждане на обектите. В отделните групи на това меню са команди за трансформация (позиция, ротация), подравняване, задаване на реда на застъпващи се обекти, групиране и разгрупиране на обекти, комбиниране и разделяне и др. Тези преобразования са описани по-подробно надолу.</a:t>
            </a:r>
            <a:endParaRPr lang="bg-BG" sz="2000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4. Менюта.</a:t>
            </a:r>
            <a:r>
              <a:rPr lang="bg-BG" b="1"/>
              <a:t> </a:t>
            </a:r>
            <a:r>
              <a:rPr lang="bg-BG"/>
              <a:t>Основните групи  команди в</a:t>
            </a:r>
            <a:r>
              <a:rPr lang="en-US"/>
              <a:t> </a:t>
            </a:r>
            <a:r>
              <a:rPr lang="bg-BG"/>
              <a:t>главното меню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964612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Effects </a:t>
            </a:r>
            <a:r>
              <a:rPr lang="bg-BG" sz="2600"/>
              <a:t>- ефекти над обектите - контур, обем, смесване, лупа и др. (описани са по-горе).</a:t>
            </a:r>
            <a:endParaRPr lang="en-US" sz="2600"/>
          </a:p>
          <a:p>
            <a:pPr>
              <a:lnSpc>
                <a:spcPct val="90000"/>
              </a:lnSpc>
            </a:pPr>
            <a:r>
              <a:rPr lang="bg-BG" sz="2600" b="1"/>
              <a:t>В</a:t>
            </a:r>
            <a:r>
              <a:rPr lang="en-US" sz="2600" b="1"/>
              <a:t>itmaps</a:t>
            </a:r>
            <a:r>
              <a:rPr lang="bg-BG" sz="2600"/>
              <a:t> - команди за преобразуване на векторните обекти в растерни с цел обработката им като такива и със специализирани програми. Командите са: конвертиране в растер (</a:t>
            </a:r>
            <a:r>
              <a:rPr lang="en-US" sz="2600"/>
              <a:t>Convert to bitmap</a:t>
            </a:r>
            <a:r>
              <a:rPr lang="bg-BG" sz="2600"/>
              <a:t>),</a:t>
            </a:r>
            <a:r>
              <a:rPr lang="bg-BG" sz="2600" i="1"/>
              <a:t> </a:t>
            </a:r>
            <a:r>
              <a:rPr lang="bg-BG" sz="2600"/>
              <a:t>конвертиране в различни цветови модели, двумерни и тримерни ефекти над растерните изображения - замъгляване (В</a:t>
            </a:r>
            <a:r>
              <a:rPr lang="en-US" sz="2600"/>
              <a:t>lur</a:t>
            </a:r>
            <a:r>
              <a:rPr lang="bg-BG" sz="2600"/>
              <a:t>), шум (</a:t>
            </a:r>
            <a:r>
              <a:rPr lang="en-US" sz="2600"/>
              <a:t>Noise</a:t>
            </a:r>
            <a:r>
              <a:rPr lang="bg-BG" sz="2600"/>
              <a:t>), острота (</a:t>
            </a:r>
            <a:r>
              <a:rPr lang="en-US" sz="2600"/>
              <a:t>Sharpness</a:t>
            </a:r>
            <a:r>
              <a:rPr lang="bg-BG" sz="2600"/>
              <a:t>),</a:t>
            </a:r>
            <a:r>
              <a:rPr lang="bg-BG" sz="2600" i="1"/>
              <a:t> </a:t>
            </a:r>
            <a:r>
              <a:rPr lang="bg-BG" sz="2600"/>
              <a:t>художествени ефекти (ефект на счупено стъкло – </a:t>
            </a:r>
            <a:r>
              <a:rPr lang="en-US" sz="2600"/>
              <a:t>Glass Block</a:t>
            </a:r>
            <a:r>
              <a:rPr lang="bg-BG" sz="2600"/>
              <a:t>, импресионизъм и др.), цветни трансформации (С</a:t>
            </a:r>
            <a:r>
              <a:rPr lang="en-US" sz="2600"/>
              <a:t>olor Transform</a:t>
            </a:r>
            <a:r>
              <a:rPr lang="bg-BG" sz="2600"/>
              <a:t>).</a:t>
            </a:r>
            <a:endParaRPr lang="en-US" sz="260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4. Менюта.</a:t>
            </a:r>
            <a:r>
              <a:rPr lang="bg-BG" b="1"/>
              <a:t> </a:t>
            </a:r>
            <a:r>
              <a:rPr lang="bg-BG"/>
              <a:t>Основните групи  команди в</a:t>
            </a:r>
            <a:r>
              <a:rPr lang="en-US"/>
              <a:t> </a:t>
            </a:r>
            <a:r>
              <a:rPr lang="bg-BG"/>
              <a:t>главното меню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2105025"/>
            <a:ext cx="8785225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300" b="1"/>
              <a:t>Тех</a:t>
            </a:r>
            <a:r>
              <a:rPr lang="en-US" sz="2300" b="1"/>
              <a:t>t</a:t>
            </a:r>
            <a:r>
              <a:rPr lang="bg-BG" sz="2300"/>
              <a:t> - команди за работа с текстове - форматиране, прикрепване по произволна линия, проверка на правопис, граматика и др. </a:t>
            </a:r>
            <a:endParaRPr lang="bg-BG" sz="2300" b="1"/>
          </a:p>
          <a:p>
            <a:pPr>
              <a:lnSpc>
                <a:spcPct val="80000"/>
              </a:lnSpc>
            </a:pPr>
            <a:r>
              <a:rPr lang="bg-BG" sz="2300" b="1"/>
              <a:t>Тоо</a:t>
            </a:r>
            <a:r>
              <a:rPr lang="en-US" sz="2300" b="1"/>
              <a:t>ls</a:t>
            </a:r>
            <a:r>
              <a:rPr lang="bg-BG" sz="2300"/>
              <a:t> - настройки (</a:t>
            </a:r>
            <a:r>
              <a:rPr lang="en-US" sz="2300"/>
              <a:t>Options</a:t>
            </a:r>
            <a:r>
              <a:rPr lang="bg-BG" sz="2300"/>
              <a:t>) и други помощни средства на системата. Особено ефективно средство е възможността за записване и възпроизвеждане на последователност от команди и преобразования с обектите - шаблони или макроси (</a:t>
            </a:r>
            <a:r>
              <a:rPr lang="en-US" sz="2300"/>
              <a:t>Presets) </a:t>
            </a:r>
            <a:r>
              <a:rPr lang="bg-BG" sz="2300"/>
              <a:t>и програми (</a:t>
            </a:r>
            <a:r>
              <a:rPr lang="en-US" sz="2300"/>
              <a:t>Scripts</a:t>
            </a:r>
            <a:r>
              <a:rPr lang="bg-BG" sz="2300"/>
              <a:t>). Тези средства са достъпни от прозореца </a:t>
            </a:r>
            <a:r>
              <a:rPr lang="en-US" sz="2300"/>
              <a:t>Scripts and Preset Manager</a:t>
            </a:r>
            <a:r>
              <a:rPr lang="bg-BG" sz="2300"/>
              <a:t>, който се активира с командата </a:t>
            </a:r>
            <a:r>
              <a:rPr lang="en-US" sz="2300"/>
              <a:t>Tools</a:t>
            </a:r>
            <a:r>
              <a:rPr lang="bg-BG" sz="2300"/>
              <a:t> / </a:t>
            </a:r>
            <a:r>
              <a:rPr lang="en-US" sz="2300"/>
              <a:t>Scripts </a:t>
            </a:r>
            <a:endParaRPr lang="be-BY" sz="2300"/>
          </a:p>
          <a:p>
            <a:pPr>
              <a:lnSpc>
                <a:spcPct val="80000"/>
              </a:lnSpc>
            </a:pPr>
            <a:r>
              <a:rPr lang="en-US" sz="2300" b="1"/>
              <a:t>Window</a:t>
            </a:r>
            <a:r>
              <a:rPr lang="en-US" sz="2300"/>
              <a:t> </a:t>
            </a:r>
            <a:r>
              <a:rPr lang="bg-BG" sz="2300"/>
              <a:t>- управление на прозорците, в които се намират отделните отворени документи — преход между тях, затваряне, подреждане едновременно на екрана.</a:t>
            </a:r>
            <a:endParaRPr lang="bg-BG" sz="2300" b="1"/>
          </a:p>
          <a:p>
            <a:pPr>
              <a:lnSpc>
                <a:spcPct val="80000"/>
              </a:lnSpc>
            </a:pPr>
            <a:r>
              <a:rPr lang="bg-BG" sz="2300" b="1"/>
              <a:t>Не</a:t>
            </a:r>
            <a:r>
              <a:rPr lang="en-US" sz="2300" b="1"/>
              <a:t>l</a:t>
            </a:r>
            <a:r>
              <a:rPr lang="bg-BG" sz="2300" b="1"/>
              <a:t>р </a:t>
            </a:r>
            <a:r>
              <a:rPr lang="bg-BG" sz="2300"/>
              <a:t>- помощна информация за системата.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4. Менюта.</a:t>
            </a:r>
            <a:r>
              <a:rPr lang="bg-BG" b="1"/>
              <a:t> </a:t>
            </a:r>
            <a:r>
              <a:rPr lang="bg-BG"/>
              <a:t>Основните групи  команди в</a:t>
            </a:r>
            <a:r>
              <a:rPr lang="en-US"/>
              <a:t> </a:t>
            </a:r>
            <a:r>
              <a:rPr lang="bg-BG"/>
              <a:t>главното меню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167</TotalTime>
  <Words>880</Words>
  <Application>Microsoft Office PowerPoint</Application>
  <PresentationFormat>Презентация на цял екран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Blends</vt:lpstr>
      <vt:lpstr>Менюта и команди</vt:lpstr>
      <vt:lpstr>1.Табла с бутони и палитра с цветове</vt:lpstr>
      <vt:lpstr>2. Оразмеряване на документи</vt:lpstr>
      <vt:lpstr>3. Предварителни настройки на средата</vt:lpstr>
      <vt:lpstr>4. Менюта. Основните групи  команди в главното меню</vt:lpstr>
      <vt:lpstr>4. Менюта. Основните групи  команди в главното меню</vt:lpstr>
      <vt:lpstr>4. Менюта. Основните групи  команди в главното меню</vt:lpstr>
      <vt:lpstr>4. Менюта. Основните групи  команди в главното меню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Програмата CorelDraw</dc:title>
  <dc:creator>Assen</dc:creator>
  <cp:lastModifiedBy>Toni1</cp:lastModifiedBy>
  <cp:revision>17</cp:revision>
  <dcterms:created xsi:type="dcterms:W3CDTF">2006-10-15T05:57:41Z</dcterms:created>
  <dcterms:modified xsi:type="dcterms:W3CDTF">2012-09-28T11:11:32Z</dcterms:modified>
</cp:coreProperties>
</file>