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1025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025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1026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026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1026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026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6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1026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027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7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7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1027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027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7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1027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1027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7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8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8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8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1028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028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02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02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CF518E-69DB-4555-BBD7-26B1159C2E5A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028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028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bg-BG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5CBCF-822F-4A2F-9FC3-93347FCC612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E9EB3-020D-4F1C-B914-45D343B78F0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FA911-5675-4B1C-9A0A-E636542F15E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325C1-858A-436D-A366-2972823FD9B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D9A8-EBD3-4820-99B7-22BAB7CF387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F0FA4-27BD-4C5D-AEBF-0BCFCF3E497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FBFD4-D433-4A38-BADD-14F84B434EF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62FDC-1B40-451D-B62F-A77BD775925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9A0-167A-49CB-A38E-0DFF28C1497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10291-F270-4DEB-9366-8DDEC367118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grpSp>
          <p:nvGrpSpPr>
            <p:cNvPr id="922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922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grpSp>
            <p:nvGrpSpPr>
              <p:cNvPr id="923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923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923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  <p:sp>
              <p:nvSpPr>
                <p:cNvPr id="923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bg-BG"/>
                </a:p>
              </p:txBody>
            </p:sp>
          </p:grpSp>
        </p:grpSp>
        <p:grpSp>
          <p:nvGrpSpPr>
            <p:cNvPr id="923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923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3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3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923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924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grpSp>
          <p:nvGrpSpPr>
            <p:cNvPr id="924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924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  <p:sp>
            <p:nvSpPr>
              <p:cNvPr id="924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bg-BG"/>
              </a:p>
            </p:txBody>
          </p:sp>
        </p:grpSp>
        <p:sp>
          <p:nvSpPr>
            <p:cNvPr id="924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5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  <p:sp>
          <p:nvSpPr>
            <p:cNvPr id="926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926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926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D5420D-4CEE-462F-A078-B1D510F10931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914400"/>
            <a:ext cx="6192838" cy="3581400"/>
          </a:xfrm>
        </p:spPr>
        <p:txBody>
          <a:bodyPr/>
          <a:lstStyle/>
          <a:p>
            <a:r>
              <a:rPr lang="bg-BG"/>
              <a:t>Описание на алгоритми чрез блок схеми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Основни фигури в блок-схемите</a:t>
            </a:r>
          </a:p>
        </p:txBody>
      </p: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2339975" y="1835150"/>
            <a:ext cx="1066800" cy="838200"/>
            <a:chOff x="2352" y="1008"/>
            <a:chExt cx="672" cy="528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>
              <a:off x="2352" y="1008"/>
              <a:ext cx="67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Начало</a:t>
              </a:r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2688" y="1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326" name="Group 38"/>
          <p:cNvGrpSpPr>
            <a:grpSpLocks/>
          </p:cNvGrpSpPr>
          <p:nvPr/>
        </p:nvGrpSpPr>
        <p:grpSpPr bwMode="auto">
          <a:xfrm>
            <a:off x="5129213" y="5300663"/>
            <a:ext cx="990600" cy="838200"/>
            <a:chOff x="3231" y="3339"/>
            <a:chExt cx="624" cy="528"/>
          </a:xfrm>
        </p:grpSpPr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3231" y="3579"/>
              <a:ext cx="62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Край</a:t>
              </a:r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3538" y="3339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318" name="Group 30"/>
          <p:cNvGrpSpPr>
            <a:grpSpLocks/>
          </p:cNvGrpSpPr>
          <p:nvPr/>
        </p:nvGrpSpPr>
        <p:grpSpPr bwMode="auto">
          <a:xfrm>
            <a:off x="1143000" y="2816225"/>
            <a:ext cx="1905000" cy="1447800"/>
            <a:chOff x="720" y="1872"/>
            <a:chExt cx="1200" cy="912"/>
          </a:xfrm>
        </p:grpSpPr>
        <p:grpSp>
          <p:nvGrpSpPr>
            <p:cNvPr id="12303" name="Group 15"/>
            <p:cNvGrpSpPr>
              <a:grpSpLocks/>
            </p:cNvGrpSpPr>
            <p:nvPr/>
          </p:nvGrpSpPr>
          <p:grpSpPr bwMode="auto">
            <a:xfrm>
              <a:off x="720" y="2112"/>
              <a:ext cx="1200" cy="432"/>
              <a:chOff x="1104" y="3072"/>
              <a:chExt cx="1200" cy="432"/>
            </a:xfrm>
          </p:grpSpPr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1200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>
                <a:off x="1152" y="3072"/>
                <a:ext cx="1104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bg-BG"/>
                  <a:t>Подалгоритъм</a:t>
                </a:r>
              </a:p>
            </p:txBody>
          </p:sp>
        </p:grp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1315" y="25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315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2411413" y="4648200"/>
            <a:ext cx="1447800" cy="1143000"/>
            <a:chOff x="1920" y="2928"/>
            <a:chExt cx="912" cy="720"/>
          </a:xfrm>
        </p:grpSpPr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1920" y="3168"/>
              <a:ext cx="912" cy="240"/>
            </a:xfrm>
            <a:prstGeom prst="parallelogram">
              <a:avLst>
                <a:gd name="adj" fmla="val 9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Изход</a:t>
              </a:r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2381" y="340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2381" y="29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323" name="Group 35"/>
          <p:cNvGrpSpPr>
            <a:grpSpLocks/>
          </p:cNvGrpSpPr>
          <p:nvPr/>
        </p:nvGrpSpPr>
        <p:grpSpPr bwMode="auto">
          <a:xfrm>
            <a:off x="5943600" y="2971800"/>
            <a:ext cx="1600200" cy="1371600"/>
            <a:chOff x="3744" y="1872"/>
            <a:chExt cx="1008" cy="864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744" y="2112"/>
              <a:ext cx="1008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Блок за</a:t>
              </a:r>
            </a:p>
            <a:p>
              <a:pPr algn="ctr"/>
              <a:r>
                <a:rPr lang="bg-BG"/>
                <a:t>обработка</a:t>
              </a: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4263" y="24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4263" y="18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4196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5472113" y="1665288"/>
            <a:ext cx="1295400" cy="1143000"/>
            <a:chOff x="2976" y="1248"/>
            <a:chExt cx="816" cy="720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2976" y="1488"/>
              <a:ext cx="816" cy="240"/>
            </a:xfrm>
            <a:prstGeom prst="parallelogram">
              <a:avLst>
                <a:gd name="adj" fmla="val 8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Вход</a:t>
              </a: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379" y="124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379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3505200" y="2971800"/>
            <a:ext cx="2219325" cy="1828800"/>
            <a:chOff x="2208" y="1872"/>
            <a:chExt cx="1398" cy="1152"/>
          </a:xfrm>
        </p:grpSpPr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2208" y="1872"/>
              <a:ext cx="1152" cy="912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bg-BG"/>
                <a:t>Логическо</a:t>
              </a:r>
            </a:p>
            <a:p>
              <a:pPr algn="ctr"/>
              <a:r>
                <a:rPr lang="bg-BG"/>
                <a:t>условие</a:t>
              </a: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 rot="-5400000">
              <a:off x="3486" y="2199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Видове блок- схеми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Линейни</a:t>
            </a:r>
          </a:p>
          <a:p>
            <a:r>
              <a:rPr lang="bg-BG"/>
              <a:t>Разклонени</a:t>
            </a:r>
          </a:p>
          <a:p>
            <a:r>
              <a:rPr lang="bg-BG"/>
              <a:t>Циклични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77813"/>
            <a:ext cx="8243887" cy="1314450"/>
          </a:xfrm>
        </p:spPr>
        <p:txBody>
          <a:bodyPr/>
          <a:lstStyle/>
          <a:p>
            <a:r>
              <a:rPr lang="bg-BG" sz="3600"/>
              <a:t>3. Пример за линейна блок- схема (размяна на стойности</a:t>
            </a:r>
            <a:r>
              <a:rPr lang="en-US" sz="3600"/>
              <a:t> </a:t>
            </a:r>
            <a:r>
              <a:rPr lang="bg-BG" sz="3600"/>
              <a:t>между две променливи)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4030663" y="1700213"/>
            <a:ext cx="10668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/>
              <a:t>Начало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564063" y="2157413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4067175" y="54086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bg-BG"/>
              <a:t>Край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763963" y="3032125"/>
            <a:ext cx="16002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a:=a+b;</a:t>
            </a:r>
            <a:endParaRPr lang="bg-BG"/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3922713" y="2384425"/>
            <a:ext cx="1295400" cy="381000"/>
          </a:xfrm>
          <a:prstGeom prst="parallelogram">
            <a:avLst>
              <a:gd name="adj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a, b</a:t>
            </a:r>
            <a:endParaRPr lang="bg-BG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763963" y="3608388"/>
            <a:ext cx="16002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b:=a-b;</a:t>
            </a:r>
            <a:endParaRPr lang="bg-BG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572000" y="3357563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779838" y="4184650"/>
            <a:ext cx="160020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a:=a-b;</a:t>
            </a:r>
            <a:endParaRPr lang="bg-BG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4572000" y="3946525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572000" y="2781300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4564063" y="4511675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3922713" y="4738688"/>
            <a:ext cx="1295400" cy="381000"/>
          </a:xfrm>
          <a:prstGeom prst="parallelogram">
            <a:avLst>
              <a:gd name="adj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a, b</a:t>
            </a:r>
            <a:endParaRPr lang="bg-BG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4572000" y="5135563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104</TotalTime>
  <Words>65</Words>
  <Application>Microsoft Office PowerPoint</Application>
  <PresentationFormat>Презентация на цял екран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7" baseType="lpstr">
      <vt:lpstr>Arial</vt:lpstr>
      <vt:lpstr>Verdana</vt:lpstr>
      <vt:lpstr>Balloons</vt:lpstr>
      <vt:lpstr>Описание на алгоритми чрез блок схеми</vt:lpstr>
      <vt:lpstr>1. Основни фигури в блок-схемите</vt:lpstr>
      <vt:lpstr>2. Видове блок- схеми</vt:lpstr>
      <vt:lpstr>3. Пример за линейна блок- схема (размяна на стойности между две променливи)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2</cp:revision>
  <cp:lastPrinted>1601-01-01T00:00:00Z</cp:lastPrinted>
  <dcterms:created xsi:type="dcterms:W3CDTF">1601-01-01T00:00:00Z</dcterms:created>
  <dcterms:modified xsi:type="dcterms:W3CDTF">2012-09-28T12:18:42Z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