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2560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2560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bg-BG"/>
              </a:p>
            </p:txBody>
          </p:sp>
          <p:sp>
            <p:nvSpPr>
              <p:cNvPr id="2560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bg-BG"/>
              </a:p>
            </p:txBody>
          </p:sp>
        </p:grpSp>
        <p:grpSp>
          <p:nvGrpSpPr>
            <p:cNvPr id="2560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2560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bg-BG"/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bg-BG"/>
              </a:p>
            </p:txBody>
          </p:sp>
        </p:grpSp>
        <p:sp>
          <p:nvSpPr>
            <p:cNvPr id="2560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2561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2561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</p:grpSp>
      <p:sp>
        <p:nvSpPr>
          <p:cNvPr id="2561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bg-BG"/>
              <a:t>Click to edit Master title style</a:t>
            </a:r>
          </a:p>
        </p:txBody>
      </p:sp>
      <p:sp>
        <p:nvSpPr>
          <p:cNvPr id="2561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bg-BG"/>
              <a:t>Click to edit Master subtitle style</a:t>
            </a:r>
          </a:p>
        </p:txBody>
      </p:sp>
      <p:sp>
        <p:nvSpPr>
          <p:cNvPr id="25614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bg-BG"/>
          </a:p>
        </p:txBody>
      </p:sp>
      <p:sp>
        <p:nvSpPr>
          <p:cNvPr id="25615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bg-BG"/>
          </a:p>
        </p:txBody>
      </p:sp>
      <p:sp>
        <p:nvSpPr>
          <p:cNvPr id="25616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BB69DF1-746F-4850-9FD5-31FB3F60D407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26B232-F00F-41C1-B23E-CFF101019198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59C1DA-9924-4380-92C6-41FD014FB7A0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FE9414-F7D3-4CDE-B010-A347C09796DB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B26991-A47A-4376-BEEB-2E5A995D8AEE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67032A-FD20-42DA-AA62-963F7D34EAC1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907D30-1124-4F39-A159-8ED06A23C322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C082C9-B723-4FB6-88EB-38F3EFBF3CA4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98667E-ADC6-4DF5-A709-6CBC2832AF59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94C14E-3E93-456D-A721-ABED6D3A27FD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A4E28B-1DA6-4246-90C3-5849D36EBFEA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 sz="2400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 sz="240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 sz="2400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 sz="2400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 sz="2400"/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 sz="2400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 sz="2400"/>
          </a:p>
        </p:txBody>
      </p:sp>
      <p:sp>
        <p:nvSpPr>
          <p:cNvPr id="2458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title style</a:t>
            </a:r>
          </a:p>
        </p:txBody>
      </p:sp>
      <p:sp>
        <p:nvSpPr>
          <p:cNvPr id="2458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</a:p>
        </p:txBody>
      </p:sp>
      <p:sp>
        <p:nvSpPr>
          <p:cNvPr id="2458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bg-BG"/>
          </a:p>
        </p:txBody>
      </p:sp>
      <p:sp>
        <p:nvSpPr>
          <p:cNvPr id="2458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bg-BG"/>
          </a:p>
        </p:txBody>
      </p:sp>
      <p:sp>
        <p:nvSpPr>
          <p:cNvPr id="2458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877BB79-5E8D-4E78-A7CC-D7C6BECFA452}" type="slidenum">
              <a:rPr lang="bg-BG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16013" y="2492375"/>
            <a:ext cx="7772400" cy="1462088"/>
          </a:xfrm>
        </p:spPr>
        <p:txBody>
          <a:bodyPr/>
          <a:lstStyle/>
          <a:p>
            <a:r>
              <a:rPr lang="bg-BG"/>
              <a:t>Система за управление на база данни (СУБД)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1. </a:t>
            </a:r>
            <a:r>
              <a:rPr lang="bg-BG"/>
              <a:t>База данни (БД)</a:t>
            </a:r>
            <a:r>
              <a:rPr lang="en-US"/>
              <a:t> </a:t>
            </a:r>
            <a:r>
              <a:rPr lang="bg-BG"/>
              <a:t>и СУБД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989138"/>
            <a:ext cx="8199438" cy="4679950"/>
          </a:xfrm>
        </p:spPr>
        <p:txBody>
          <a:bodyPr/>
          <a:lstStyle/>
          <a:p>
            <a:r>
              <a:rPr lang="bg-BG"/>
              <a:t>Определение- данни съхранени във вид на файлове, в които информацията се се подрежда в записи, а записите се разделят в полета. </a:t>
            </a:r>
          </a:p>
          <a:p>
            <a:r>
              <a:rPr lang="bg-BG"/>
              <a:t>СУБД- приложение, което може да създава БД, да манипулира и осигурява секретност  на данните в нея.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2. Тип на информацията в БД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-BG"/>
              <a:t>Текстов тип- </a:t>
            </a:r>
            <a:r>
              <a:rPr lang="en-US"/>
              <a:t>Text</a:t>
            </a:r>
            <a:r>
              <a:rPr lang="bg-BG"/>
              <a:t> и</a:t>
            </a:r>
            <a:r>
              <a:rPr lang="en-US"/>
              <a:t> Memo;</a:t>
            </a:r>
          </a:p>
          <a:p>
            <a:r>
              <a:rPr lang="bg-BG"/>
              <a:t>Числов тип- </a:t>
            </a:r>
            <a:r>
              <a:rPr lang="en-US"/>
              <a:t>Number</a:t>
            </a:r>
            <a:r>
              <a:rPr lang="bg-BG"/>
              <a:t> и</a:t>
            </a:r>
            <a:r>
              <a:rPr lang="en-US"/>
              <a:t> AutoNumber;</a:t>
            </a:r>
          </a:p>
          <a:p>
            <a:r>
              <a:rPr lang="bg-BG"/>
              <a:t>Специфични типове- </a:t>
            </a:r>
            <a:r>
              <a:rPr lang="en-US"/>
              <a:t>Date/Time, Currency, OLE Object, Yes/No </a:t>
            </a:r>
            <a:r>
              <a:rPr lang="bg-BG"/>
              <a:t>и </a:t>
            </a:r>
            <a:r>
              <a:rPr lang="en-US"/>
              <a:t>Hyperlink.</a:t>
            </a:r>
          </a:p>
          <a:p>
            <a:r>
              <a:rPr lang="bg-BG"/>
              <a:t>Мултимедийна- звук, графика и видео.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3. Популярни СУБД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MS Access;</a:t>
            </a:r>
          </a:p>
          <a:p>
            <a:r>
              <a:rPr lang="en-US"/>
              <a:t>Oracle;</a:t>
            </a:r>
          </a:p>
          <a:p>
            <a:r>
              <a:rPr lang="en-US"/>
              <a:t>My SQL;</a:t>
            </a:r>
          </a:p>
          <a:p>
            <a:r>
              <a:rPr lang="en-US"/>
              <a:t>MS SQL;</a:t>
            </a:r>
          </a:p>
          <a:p>
            <a:r>
              <a:rPr lang="en-US"/>
              <a:t>Sybase;</a:t>
            </a:r>
          </a:p>
          <a:p>
            <a:r>
              <a:rPr lang="en-US"/>
              <a:t>FoxPro;</a:t>
            </a:r>
          </a:p>
          <a:p>
            <a:r>
              <a:rPr lang="en-US"/>
              <a:t>Predator </a:t>
            </a:r>
            <a:r>
              <a:rPr lang="bg-BG"/>
              <a:t>и други.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4. Модели при организиране на данните в БД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017713"/>
            <a:ext cx="8199438" cy="45069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bg-BG"/>
              <a:t>Йерархичен модел- дървовидно подреждане на данните;</a:t>
            </a:r>
          </a:p>
          <a:p>
            <a:pPr>
              <a:lnSpc>
                <a:spcPct val="90000"/>
              </a:lnSpc>
            </a:pPr>
            <a:r>
              <a:rPr lang="bg-BG"/>
              <a:t>Мрежови модел;</a:t>
            </a:r>
          </a:p>
          <a:p>
            <a:pPr>
              <a:lnSpc>
                <a:spcPct val="90000"/>
              </a:lnSpc>
            </a:pPr>
            <a:r>
              <a:rPr lang="bg-BG"/>
              <a:t>Релационен модел- данните се подреждат във вид на таблици. Реда се нарича </a:t>
            </a:r>
            <a:r>
              <a:rPr lang="bg-BG" b="1"/>
              <a:t>запис</a:t>
            </a:r>
            <a:r>
              <a:rPr lang="bg-BG"/>
              <a:t>, а колоната- </a:t>
            </a:r>
            <a:r>
              <a:rPr lang="bg-BG" b="1"/>
              <a:t>поле</a:t>
            </a:r>
            <a:r>
              <a:rPr lang="bg-BG"/>
              <a:t>. При този модел е възможно обединяването на информация от няколко файла (релация).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5. Първичен ключ (идентификатор) 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-BG"/>
              <a:t>Уникален номер, който еднозначно идентифицира своя запис.</a:t>
            </a:r>
          </a:p>
          <a:p>
            <a:r>
              <a:rPr lang="bg-BG"/>
              <a:t>Мислете за първичния ключ, като за сериен номер. Той обуславя уникален номер за всеки запис в базата данни. Не е възможно два записа да имат един и същ първичен ключ.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6. Стартиране на Access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r>
              <a:rPr lang="bg-BG"/>
              <a:t>бутона Старт &gt; Всички програми &gt; Мicrosoft Оffice &gt; Мicrosoft Оffice Аccess 2003</a:t>
            </a:r>
          </a:p>
          <a:p>
            <a:r>
              <a:rPr lang="bg-BG"/>
              <a:t>За отваряне на съществуваща база данни:</a:t>
            </a:r>
          </a:p>
          <a:p>
            <a:pPr lvl="1"/>
            <a:r>
              <a:rPr lang="bg-BG"/>
              <a:t>Изберете Open от менюто File;</a:t>
            </a:r>
          </a:p>
          <a:p>
            <a:pPr lvl="1"/>
            <a:r>
              <a:rPr lang="bg-BG"/>
              <a:t>Изберете файла на последната отваряна база данни от долната част на менюто File.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7. Особеност при стартиране на </a:t>
            </a:r>
            <a:r>
              <a:rPr lang="en-US"/>
              <a:t>MS Access</a:t>
            </a:r>
            <a:endParaRPr lang="bg-BG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sz="2800"/>
              <a:t>За разлика от повечето приложения на Майкрософт, трябва да дадете име и да запомните базата данни преди да започнете да я използвате. Затова, ако искате да създадете нова база данни, диалог</a:t>
            </a:r>
            <a:r>
              <a:rPr lang="en-US" sz="2800"/>
              <a:t>o</a:t>
            </a:r>
            <a:r>
              <a:rPr lang="bg-BG" sz="2800"/>
              <a:t>вия прозорец ще ви припомни тази информация.</a:t>
            </a:r>
          </a:p>
          <a:p>
            <a:r>
              <a:rPr lang="bg-BG" sz="2800"/>
              <a:t>Не се налага съхраняване на въведените данни- това става автоматично.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8. Основни обекти на БД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651375"/>
          </a:xfrm>
        </p:spPr>
        <p:txBody>
          <a:bodyPr/>
          <a:lstStyle/>
          <a:p>
            <a:r>
              <a:rPr lang="bg-BG" sz="2800"/>
              <a:t>Таблици- създава БД;</a:t>
            </a:r>
          </a:p>
          <a:p>
            <a:r>
              <a:rPr lang="bg-BG" sz="2800"/>
              <a:t>Заявки- по даден критерий се извлича информация;</a:t>
            </a:r>
          </a:p>
          <a:p>
            <a:r>
              <a:rPr lang="bg-BG" sz="2800"/>
              <a:t>Форми- формуляри за попълване на БД;</a:t>
            </a:r>
          </a:p>
          <a:p>
            <a:r>
              <a:rPr lang="bg-BG" sz="2800"/>
              <a:t>Отчети- отпечатване на данни;</a:t>
            </a:r>
          </a:p>
          <a:p>
            <a:r>
              <a:rPr lang="bg-BG" sz="2800"/>
              <a:t>Макроси- автоматично повтарящи се операции;</a:t>
            </a:r>
          </a:p>
          <a:p>
            <a:r>
              <a:rPr lang="bg-BG" sz="2800"/>
              <a:t>Модули- автоматизирано управление, чрез програмиране.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237</TotalTime>
  <Words>376</Words>
  <Application>Microsoft Office PowerPoint</Application>
  <PresentationFormat>Презентация на цял екран (4:3)</PresentationFormat>
  <Paragraphs>39</Paragraphs>
  <Slides>9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9</vt:i4>
      </vt:variant>
    </vt:vector>
  </HeadingPairs>
  <TitlesOfParts>
    <vt:vector size="13" baseType="lpstr">
      <vt:lpstr>Arial</vt:lpstr>
      <vt:lpstr>Tahoma</vt:lpstr>
      <vt:lpstr>Wingdings</vt:lpstr>
      <vt:lpstr>Blends</vt:lpstr>
      <vt:lpstr>Система за управление на база данни (СУБД)</vt:lpstr>
      <vt:lpstr>1. База данни (БД) и СУБД</vt:lpstr>
      <vt:lpstr>2. Тип на информацията в БД</vt:lpstr>
      <vt:lpstr>3. Популярни СУБД</vt:lpstr>
      <vt:lpstr>4. Модели при организиране на данните в БД</vt:lpstr>
      <vt:lpstr>5. Първичен ключ (идентификатор) </vt:lpstr>
      <vt:lpstr>6. Стартиране на Access</vt:lpstr>
      <vt:lpstr>7. Особеност при стартиране на MS Access</vt:lpstr>
      <vt:lpstr>8. Основни обекти на БД</vt:lpstr>
    </vt:vector>
  </TitlesOfParts>
  <Company>Private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Дял: Управление на БД</dc:title>
  <dc:creator>Admin</dc:creator>
  <cp:lastModifiedBy>Toni1</cp:lastModifiedBy>
  <cp:revision>12</cp:revision>
  <dcterms:created xsi:type="dcterms:W3CDTF">2007-11-25T21:24:53Z</dcterms:created>
  <dcterms:modified xsi:type="dcterms:W3CDTF">2012-09-28T11:08:19Z</dcterms:modified>
</cp:coreProperties>
</file>