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83D66D-533A-4583-AD54-E90CD57B1D7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A5A45-B93B-4F4A-B404-D43DBBE07A4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43859-DB12-42AA-A68B-B151F3F7A54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DC9C-4987-452D-843A-FF49335E587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ABE8A-D8A5-421D-B62D-A8041DCC08C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F07EF-7E02-4CC9-9660-B3ABF030A63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9481-9D0B-4074-AE5D-DB89402E90A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1BF0-EAEB-42C6-B1C8-29F68715233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DA1A3-E4E0-4BA9-9CC7-99E34E2D444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C7332-3513-4B90-AE31-69FEFE3F711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139E-E962-46F1-AE34-5CDF332DAFF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C31D8A-E289-4ABC-ABD9-5E6489A247B3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/>
              <a:t>Дял: Компютърна графика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4000"/>
              <a:t>Основи на изображенията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02leafVectorCo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4005263"/>
            <a:ext cx="2128838" cy="2117725"/>
          </a:xfrm>
          <a:prstGeom prst="rect">
            <a:avLst/>
          </a:prstGeom>
          <a:noFill/>
        </p:spPr>
      </p:pic>
      <p:pic>
        <p:nvPicPr>
          <p:cNvPr id="7172" name="Picture 4" descr="02leafBit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916113"/>
            <a:ext cx="2070100" cy="205105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Видове графични обекти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729287" cy="4114800"/>
          </a:xfrm>
        </p:spPr>
        <p:txBody>
          <a:bodyPr/>
          <a:lstStyle/>
          <a:p>
            <a:r>
              <a:rPr lang="bg-BG" sz="2800"/>
              <a:t>Растерни- мрежа (растер) от малки квадратчета, наречени пиксели (импортирани графични обекти</a:t>
            </a:r>
            <a:r>
              <a:rPr lang="en-US" sz="2800"/>
              <a:t> (File/ Import)</a:t>
            </a:r>
            <a:r>
              <a:rPr lang="bg-BG" sz="2800"/>
              <a:t>)</a:t>
            </a:r>
          </a:p>
          <a:p>
            <a:r>
              <a:rPr lang="bg-BG" sz="2800"/>
              <a:t>Векторни- математически описани линии (направени с инструментите на програмата)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Разделителна способност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Зависи от броя на пикселите и се измерва в пиксели на инч</a:t>
            </a:r>
            <a:r>
              <a:rPr lang="en-US"/>
              <a:t> (ppi)</a:t>
            </a:r>
            <a:r>
              <a:rPr lang="bg-BG"/>
              <a:t> или точки на инч </a:t>
            </a:r>
            <a:r>
              <a:rPr lang="en-US"/>
              <a:t>(dpi). </a:t>
            </a:r>
            <a:r>
              <a:rPr lang="bg-BG"/>
              <a:t>За гледане на изображение е достатъчно 72 </a:t>
            </a:r>
            <a:r>
              <a:rPr lang="en-US"/>
              <a:t>ppi</a:t>
            </a:r>
            <a:r>
              <a:rPr lang="bg-BG"/>
              <a:t>, но за печат- 300, 600 </a:t>
            </a:r>
            <a:r>
              <a:rPr lang="en-US"/>
              <a:t>dpi</a:t>
            </a:r>
            <a:r>
              <a:rPr lang="bg-BG"/>
              <a:t> и нагоре </a:t>
            </a:r>
            <a:r>
              <a:rPr lang="en-US"/>
              <a:t>dpi.</a:t>
            </a:r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14313"/>
            <a:ext cx="7972425" cy="1462087"/>
          </a:xfrm>
        </p:spPr>
        <p:txBody>
          <a:bodyPr/>
          <a:lstStyle/>
          <a:p>
            <a:r>
              <a:rPr lang="en-US"/>
              <a:t>3. </a:t>
            </a:r>
            <a:r>
              <a:rPr lang="bg-BG"/>
              <a:t>Сканиране на изображение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Сканирането е процес на дигитализиране (превръщане в цифров вид) на изображенията. Това става благодарение на специални периферни устройства, наречени скенери.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Цветови модели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RGB (Red, Green, Blue) </a:t>
            </a:r>
            <a:r>
              <a:rPr lang="bg-BG" sz="2400"/>
              <a:t>– при този модел всички цветове се получават като комбинация от три основни цвята- червено, зелено и синьо. Бял цвят се получава от равни части от трите цвята, а черния от липсата им. Модела е подходящ за възпроизвеждане на изображения от монитори;</a:t>
            </a:r>
          </a:p>
          <a:p>
            <a:pPr>
              <a:lnSpc>
                <a:spcPct val="80000"/>
              </a:lnSpc>
            </a:pPr>
            <a:r>
              <a:rPr lang="en-US" sz="2400"/>
              <a:t>CMYK (Cyan, Magenta, Yellow, Black)- </a:t>
            </a:r>
            <a:r>
              <a:rPr lang="bg-BG" sz="2400"/>
              <a:t>циан (светло синьо), магента (тъмно червено), жълто и черно. Тази схема е създадена за печат.</a:t>
            </a:r>
          </a:p>
          <a:p>
            <a:pPr>
              <a:lnSpc>
                <a:spcPct val="80000"/>
              </a:lnSpc>
            </a:pPr>
            <a:r>
              <a:rPr lang="en-US" sz="2400"/>
              <a:t>HSB (Hue, Saturation, Brightness)</a:t>
            </a:r>
            <a:r>
              <a:rPr lang="bg-BG" sz="2400"/>
              <a:t> </a:t>
            </a:r>
            <a:r>
              <a:rPr lang="en-US" sz="2400"/>
              <a:t>– </a:t>
            </a:r>
            <a:r>
              <a:rPr lang="bg-BG" sz="2400"/>
              <a:t>цвят (нюанс), наситеност, яркост. Цветови оттенък от 0 до 360</a:t>
            </a:r>
            <a:r>
              <a:rPr lang="bg-BG" sz="2400" baseline="30000"/>
              <a:t>0</a:t>
            </a:r>
            <a:r>
              <a:rPr lang="bg-BG" sz="2400"/>
              <a:t>, наситеност от 0 до 100% и яркост от 0 до 100%.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</a:t>
            </a:r>
            <a:r>
              <a:rPr lang="bg-BG"/>
              <a:t>Същност на файловите формати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Представляват стандарти за представяне, компресиране и съхранение на изображения.</a:t>
            </a:r>
          </a:p>
          <a:p>
            <a:pPr>
              <a:lnSpc>
                <a:spcPct val="80000"/>
              </a:lnSpc>
            </a:pPr>
            <a:r>
              <a:rPr lang="bg-BG" sz="2800"/>
              <a:t>Различават се обикновено по броя на цветовете- измерва се по броя на битовете, отделени за представяне на пиксел: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bg-BG" sz="2400"/>
              <a:t>8 бита- 256 цвята;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bg-BG" sz="2400"/>
              <a:t>16 бита- 65 000 цвята;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bg-BG" sz="2400"/>
              <a:t>24 бита- 16 млн. цвята;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bg-BG" sz="2400"/>
              <a:t>32 бита- 4 милиарда цвята;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</a:t>
            </a:r>
            <a:r>
              <a:rPr lang="bg-BG"/>
              <a:t>. Често използвани файлови формати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BMP (Windows Bitmap) –</a:t>
            </a:r>
            <a:r>
              <a:rPr lang="bg-BG" sz="2400"/>
              <a:t> специфичен формат на </a:t>
            </a:r>
            <a:r>
              <a:rPr lang="en-US" sz="2400"/>
              <a:t>MS Paint</a:t>
            </a:r>
            <a:r>
              <a:rPr lang="bg-BG" sz="2400"/>
              <a:t> с цветове до 24 бита (16 млн.). Използват се за </a:t>
            </a:r>
            <a:r>
              <a:rPr lang="en-US" sz="2400"/>
              <a:t>Windows </a:t>
            </a:r>
            <a:r>
              <a:rPr lang="bg-BG" sz="2400"/>
              <a:t>тапети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GIF – </a:t>
            </a:r>
            <a:r>
              <a:rPr lang="bg-BG" sz="2400"/>
              <a:t>компресиран на 256 цвята файл. Важни свойства- прозрачност и анимираност;</a:t>
            </a:r>
          </a:p>
          <a:p>
            <a:pPr>
              <a:lnSpc>
                <a:spcPct val="90000"/>
              </a:lnSpc>
            </a:pPr>
            <a:r>
              <a:rPr lang="en-US" sz="2400"/>
              <a:t>JPEG (Joint Photographic Expert Group)- </a:t>
            </a:r>
            <a:r>
              <a:rPr lang="bg-BG" sz="2400"/>
              <a:t>компресиран с </a:t>
            </a:r>
            <a:r>
              <a:rPr lang="en-US" sz="2400"/>
              <a:t>24 </a:t>
            </a:r>
            <a:r>
              <a:rPr lang="bg-BG" sz="2400"/>
              <a:t>бита цвята (задоволително качество за представяне в среда </a:t>
            </a:r>
            <a:r>
              <a:rPr lang="en-US" sz="2400"/>
              <a:t>Internet</a:t>
            </a:r>
            <a:r>
              <a:rPr lang="bg-BG" sz="2400"/>
              <a:t>)</a:t>
            </a:r>
            <a:r>
              <a:rPr lang="en-US" sz="2400"/>
              <a:t>;</a:t>
            </a:r>
          </a:p>
          <a:p>
            <a:pPr>
              <a:lnSpc>
                <a:spcPct val="90000"/>
              </a:lnSpc>
            </a:pPr>
            <a:r>
              <a:rPr lang="en-US" sz="2400"/>
              <a:t>TIFF (Tagged Image File Format)- 24 </a:t>
            </a:r>
            <a:r>
              <a:rPr lang="bg-BG" sz="2400"/>
              <a:t>битов формат, много качествен печат, позволява различни нива на компресия;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137</TotalTime>
  <Words>330</Words>
  <Application>Microsoft Office PowerPoint</Application>
  <PresentationFormat>Презентация на цял екран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Blends</vt:lpstr>
      <vt:lpstr>Дял: Компютърна графика</vt:lpstr>
      <vt:lpstr>1. Видове графични обекти</vt:lpstr>
      <vt:lpstr>2. Разделителна способност</vt:lpstr>
      <vt:lpstr>3. Сканиране на изображение</vt:lpstr>
      <vt:lpstr>4. Цветови модели</vt:lpstr>
      <vt:lpstr>5. Същност на файловите формати</vt:lpstr>
      <vt:lpstr>6. Често използвани файлови формати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Използване на символи и библиотеки</dc:title>
  <dc:creator>Admin</dc:creator>
  <cp:lastModifiedBy>Toni1</cp:lastModifiedBy>
  <cp:revision>10</cp:revision>
  <dcterms:created xsi:type="dcterms:W3CDTF">2007-04-23T06:16:51Z</dcterms:created>
  <dcterms:modified xsi:type="dcterms:W3CDTF">2012-09-28T11:10:58Z</dcterms:modified>
</cp:coreProperties>
</file>