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photoAlbum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B2DD-DECF-4D7E-BC2A-7BA9A9E4C06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9CAC5-C0D5-4037-A08B-D6011139F4C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44A02-EC95-4772-AEB0-5FE2254D0FF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1DE8D-A13C-4ACB-975F-51BC519870C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4CEBD-D56F-4186-AAA7-7C86267BC20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FB52F-0709-49FE-93B6-4F7521D5419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3D05C-0360-4720-8512-5D546BEC9F8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EB05-8176-4C37-9462-67CC571A62E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46D3A-E1F5-48EB-B5FC-1A7C5AB2A3D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5E8F8-BD89-4998-AEBD-63AEDC7CF54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3238E-B85A-4E57-8943-329B6A31C1A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895516-0E09-4ECD-9FC3-2967E1D0AE00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задачи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075" name="Rectangle 3" descr="CD_upr10"/>
          <p:cNvSpPr>
            <a:spLocks noGrp="1" noChangeAspect="1" noChangeArrowheads="1"/>
          </p:cNvSpPr>
          <p:nvPr isPhoto="1"/>
        </p:nvSpPr>
        <p:spPr bwMode="auto">
          <a:xfrm>
            <a:off x="0" y="523875"/>
            <a:ext cx="9144000" cy="581025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123" name="Rectangle 3" descr="CD_upr8"/>
          <p:cNvSpPr>
            <a:spLocks noGrp="1" noChangeAspect="1" noChangeArrowheads="1"/>
          </p:cNvSpPr>
          <p:nvPr isPhoto="1"/>
        </p:nvSpPr>
        <p:spPr bwMode="auto">
          <a:xfrm>
            <a:off x="0" y="1868488"/>
            <a:ext cx="9144000" cy="3121025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1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147" name="Rectangle 3" descr="CD_upr9"/>
          <p:cNvSpPr>
            <a:spLocks noGrp="1" noChangeAspect="1" noChangeArrowheads="1"/>
          </p:cNvSpPr>
          <p:nvPr isPhoto="1"/>
        </p:nvSpPr>
        <p:spPr bwMode="auto">
          <a:xfrm>
            <a:off x="0" y="247650"/>
            <a:ext cx="9144000" cy="6361113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8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Презентация на цял екран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Практически задачи 6</vt:lpstr>
      <vt:lpstr>Слайд 2</vt:lpstr>
      <vt:lpstr>Слайд 3</vt:lpstr>
      <vt:lpstr>Слайд 4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 задачи 6</dc:title>
  <dc:creator>MPC</dc:creator>
  <cp:lastModifiedBy>Toni1</cp:lastModifiedBy>
  <cp:revision>1</cp:revision>
  <dcterms:created xsi:type="dcterms:W3CDTF">2009-12-02T17:03:30Z</dcterms:created>
  <dcterms:modified xsi:type="dcterms:W3CDTF">2012-10-08T13:37:37Z</dcterms:modified>
</cp:coreProperties>
</file>