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C805-60B7-4700-9A7B-67D679CADC9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45EFA-E31A-4431-9967-F6EFB384CCA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A241D-8C91-45B6-8189-E97ED8B4C16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7F46F-E788-4DF8-8E18-FC9F3DB99C6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BD9F3-0EE8-4CFA-8547-0EBB4D995AF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65678-CD30-4E59-AFD0-9442E2F7910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DE22D-435F-4C87-AB3D-287BADA7CB0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6F1D8-599A-4658-9E94-985FCFB608F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34F57-A7A2-4A2F-A6BE-286D6FFC771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45555-B2C1-41DB-A7D2-31F9F87B338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29EDE-3B38-4A94-867D-DEACB4A6BFA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0B8C54-85D1-4752-825C-37A09403BE73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задачи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075" name="Rectangle 3" descr="CD_upr6"/>
          <p:cNvSpPr>
            <a:spLocks noGrp="1" noChangeAspect="1" noChangeArrowheads="1"/>
          </p:cNvSpPr>
          <p:nvPr isPhoto="1"/>
        </p:nvSpPr>
        <p:spPr bwMode="auto">
          <a:xfrm>
            <a:off x="1643063" y="0"/>
            <a:ext cx="5856287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53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099" name="Rectangle 3" descr="CD_upr4"/>
          <p:cNvSpPr>
            <a:spLocks noGrp="1" noChangeAspect="1" noChangeArrowheads="1"/>
          </p:cNvSpPr>
          <p:nvPr isPhoto="1"/>
        </p:nvSpPr>
        <p:spPr bwMode="auto">
          <a:xfrm>
            <a:off x="1947863" y="0"/>
            <a:ext cx="5248275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r="-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123" name="Rectangle 3" descr="CD_upr5"/>
          <p:cNvSpPr>
            <a:spLocks noGrp="1" noChangeAspect="1" noChangeArrowheads="1"/>
          </p:cNvSpPr>
          <p:nvPr isPhoto="1"/>
        </p:nvSpPr>
        <p:spPr bwMode="auto">
          <a:xfrm>
            <a:off x="247650" y="0"/>
            <a:ext cx="8647113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28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Презентация на цял екран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Практически задачи 5</vt:lpstr>
      <vt:lpstr>Слайд 2</vt:lpstr>
      <vt:lpstr>Слайд 3</vt:lpstr>
      <vt:lpstr>Слайд 4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 задачи 5</dc:title>
  <dc:creator>MPC</dc:creator>
  <cp:lastModifiedBy>Toni1</cp:lastModifiedBy>
  <cp:revision>1</cp:revision>
  <dcterms:created xsi:type="dcterms:W3CDTF">2009-12-02T17:02:41Z</dcterms:created>
  <dcterms:modified xsi:type="dcterms:W3CDTF">2012-10-08T13:37:23Z</dcterms:modified>
</cp:coreProperties>
</file>