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B0F9-EB45-47EC-9497-BD6B7B1207F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A9CD2-B890-46C7-9984-45AB398E366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207AF-96C9-4C27-97DA-64164D03928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A7DBD-D943-4487-A79E-A8ECBEF9898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7E4E2-2296-4BD2-9BBC-D77A1576905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790D1-0843-43BC-AEAE-084389CC243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70A9-97ED-4D50-A894-65EC39F9294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0EE2E-3968-44A6-9D2F-6D3FCF1674C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642D-A4D9-47E2-8D45-162FE4D9684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0722F-56D5-459D-BFAF-9F472942FAA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19FD0-DCF4-4D04-AB00-C28D88F3FDE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AD1BE0-1A83-4611-873B-767509268644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5400"/>
              <a:t>Практически задачи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075" name="Rectangle 3" descr="CD_upr3"/>
          <p:cNvSpPr>
            <a:spLocks noGrp="1" noChangeAspect="1" noChangeArrowheads="1"/>
          </p:cNvSpPr>
          <p:nvPr isPhoto="1"/>
        </p:nvSpPr>
        <p:spPr bwMode="auto">
          <a:xfrm>
            <a:off x="2697163" y="0"/>
            <a:ext cx="3748087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12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099" name="Rectangle 3" descr="CD_upr1"/>
          <p:cNvSpPr>
            <a:spLocks noGrp="1" noChangeAspect="1" noChangeArrowheads="1"/>
          </p:cNvSpPr>
          <p:nvPr isPhoto="1"/>
        </p:nvSpPr>
        <p:spPr bwMode="auto">
          <a:xfrm>
            <a:off x="2357438" y="0"/>
            <a:ext cx="4429125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123" name="Rectangle 3" descr="CD_upr2"/>
          <p:cNvSpPr>
            <a:spLocks noGrp="1" noChangeAspect="1" noChangeArrowheads="1"/>
          </p:cNvSpPr>
          <p:nvPr isPhoto="1"/>
        </p:nvSpPr>
        <p:spPr bwMode="auto">
          <a:xfrm>
            <a:off x="1325563" y="0"/>
            <a:ext cx="6491287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11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Презентация на цял екран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Практически задачи 4</vt:lpstr>
      <vt:lpstr>Слайд 2</vt:lpstr>
      <vt:lpstr>Слайд 3</vt:lpstr>
      <vt:lpstr>Слайд 4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 задачи 4</dc:title>
  <dc:creator>MPC</dc:creator>
  <cp:lastModifiedBy>Toni1</cp:lastModifiedBy>
  <cp:revision>1</cp:revision>
  <dcterms:created xsi:type="dcterms:W3CDTF">2009-12-02T17:01:10Z</dcterms:created>
  <dcterms:modified xsi:type="dcterms:W3CDTF">2012-10-08T13:37:09Z</dcterms:modified>
</cp:coreProperties>
</file>