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bg-BG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7171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717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bg-BG"/>
              </a:p>
            </p:txBody>
          </p:sp>
          <p:sp>
            <p:nvSpPr>
              <p:cNvPr id="717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bg-BG"/>
              </a:p>
            </p:txBody>
          </p:sp>
        </p:grpSp>
        <p:grpSp>
          <p:nvGrpSpPr>
            <p:cNvPr id="7174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7175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bg-BG"/>
              </a:p>
            </p:txBody>
          </p:sp>
          <p:sp>
            <p:nvSpPr>
              <p:cNvPr id="7176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bg-BG"/>
              </a:p>
            </p:txBody>
          </p:sp>
        </p:grpSp>
        <p:sp>
          <p:nvSpPr>
            <p:cNvPr id="717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717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bg-BG"/>
            </a:p>
          </p:txBody>
        </p:sp>
        <p:sp>
          <p:nvSpPr>
            <p:cNvPr id="717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bg-BG"/>
            </a:p>
          </p:txBody>
        </p:sp>
      </p:grpSp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bg-BG"/>
              <a:t>Click to edit Master title style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bg-BG"/>
              <a:t>Click to edit Master subtitle style</a:t>
            </a:r>
          </a:p>
        </p:txBody>
      </p:sp>
      <p:sp>
        <p:nvSpPr>
          <p:cNvPr id="7182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bg-BG"/>
          </a:p>
        </p:txBody>
      </p:sp>
      <p:sp>
        <p:nvSpPr>
          <p:cNvPr id="7183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bg-BG"/>
          </a:p>
        </p:txBody>
      </p:sp>
      <p:sp>
        <p:nvSpPr>
          <p:cNvPr id="7184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C456B71D-223A-4F6B-A60E-7F29BEE4BDDD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1C0E61-F24C-453D-A133-9BD84A98C040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о заглавие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643B9C-11BB-4F34-B973-90ADEA2CD49C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1E8CAA-68CD-40A3-8DF9-F4B88160891D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87D534-29DA-435A-A646-03C85FA49B71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E0A24D-CB94-46B9-8E0A-30C2B273C7BD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Текстов контейне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6" name="Контейнер за съдържани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8" name="Контейнер за долния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9" name="Контейнер за номер н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EB795D-DBF7-4771-B60C-169B1228B0D3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4" name="Контейнер за долния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5" name="Контейнер за номер н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01CAC6-DBEA-4B0D-B0A2-CE8A063D55A8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3" name="Контейнер за долния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E1B910-5831-4E1D-93A5-CDF8C23A4547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C98201-EC05-4CB7-9BA5-B905B144A24B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картина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9A0708-B99D-4AAD-B513-1A57B793978E}" type="slidenum">
              <a:rPr lang="bg-BG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bg-BG" sz="2400"/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bg-BG" sz="2400"/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bg-BG" sz="2400"/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bg-BG" sz="2400"/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bg-BG" sz="2400"/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bg-BG" sz="2400"/>
          </a:p>
        </p:txBody>
      </p:sp>
      <p:sp>
        <p:nvSpPr>
          <p:cNvPr id="615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bg-BG" sz="2400"/>
          </a:p>
        </p:txBody>
      </p:sp>
      <p:sp>
        <p:nvSpPr>
          <p:cNvPr id="615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bg-BG" smtClean="0"/>
              <a:t>Click to edit Master title style</a:t>
            </a:r>
          </a:p>
        </p:txBody>
      </p:sp>
      <p:sp>
        <p:nvSpPr>
          <p:cNvPr id="615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bg-BG" smtClean="0"/>
              <a:t>Click to edit Master text styles</a:t>
            </a:r>
          </a:p>
          <a:p>
            <a:pPr lvl="1"/>
            <a:r>
              <a:rPr lang="bg-BG" smtClean="0"/>
              <a:t>Second level</a:t>
            </a:r>
          </a:p>
          <a:p>
            <a:pPr lvl="2"/>
            <a:r>
              <a:rPr lang="bg-BG" smtClean="0"/>
              <a:t>Third level</a:t>
            </a:r>
          </a:p>
          <a:p>
            <a:pPr lvl="3"/>
            <a:r>
              <a:rPr lang="bg-BG" smtClean="0"/>
              <a:t>Fourth level</a:t>
            </a:r>
          </a:p>
          <a:p>
            <a:pPr lvl="4"/>
            <a:r>
              <a:rPr lang="bg-BG" smtClean="0"/>
              <a:t>Fifth level</a:t>
            </a:r>
          </a:p>
        </p:txBody>
      </p:sp>
      <p:sp>
        <p:nvSpPr>
          <p:cNvPr id="615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bg-BG"/>
          </a:p>
        </p:txBody>
      </p:sp>
      <p:sp>
        <p:nvSpPr>
          <p:cNvPr id="615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bg-BG"/>
          </a:p>
        </p:txBody>
      </p:sp>
      <p:sp>
        <p:nvSpPr>
          <p:cNvPr id="615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86510C1-5219-4F01-830D-2409E0448D68}" type="slidenum">
              <a:rPr lang="bg-BG"/>
              <a:pPr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bg-BG"/>
              <a:t>Запис на звук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1. Звукови редактори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17713"/>
            <a:ext cx="8497888" cy="453548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bg-BG"/>
              <a:t>Програми за запис и обработка на звук се наричат звукови редактори;</a:t>
            </a:r>
          </a:p>
          <a:p>
            <a:pPr>
              <a:lnSpc>
                <a:spcPct val="80000"/>
              </a:lnSpc>
            </a:pPr>
            <a:r>
              <a:rPr lang="bg-BG"/>
              <a:t>Използване на звукови редактори:</a:t>
            </a:r>
          </a:p>
          <a:p>
            <a:pPr lvl="1">
              <a:lnSpc>
                <a:spcPct val="80000"/>
              </a:lnSpc>
            </a:pPr>
            <a:r>
              <a:rPr lang="bg-BG"/>
              <a:t>Радиостанция;</a:t>
            </a:r>
          </a:p>
          <a:p>
            <a:pPr lvl="1">
              <a:lnSpc>
                <a:spcPct val="80000"/>
              </a:lnSpc>
            </a:pPr>
            <a:r>
              <a:rPr lang="bg-BG"/>
              <a:t>Звукозаписно студио;</a:t>
            </a:r>
          </a:p>
          <a:p>
            <a:pPr lvl="1">
              <a:lnSpc>
                <a:spcPct val="80000"/>
              </a:lnSpc>
            </a:pPr>
            <a:r>
              <a:rPr lang="bg-BG"/>
              <a:t>Телевизия и др.;</a:t>
            </a:r>
          </a:p>
          <a:p>
            <a:pPr>
              <a:lnSpc>
                <a:spcPct val="80000"/>
              </a:lnSpc>
            </a:pPr>
            <a:r>
              <a:rPr lang="bg-BG"/>
              <a:t>Обработка на звук:</a:t>
            </a:r>
          </a:p>
          <a:p>
            <a:pPr lvl="1">
              <a:lnSpc>
                <a:spcPct val="80000"/>
              </a:lnSpc>
            </a:pPr>
            <a:r>
              <a:rPr lang="bg-BG"/>
              <a:t>Запис на звук;</a:t>
            </a:r>
          </a:p>
          <a:p>
            <a:pPr lvl="1">
              <a:lnSpc>
                <a:spcPct val="80000"/>
              </a:lnSpc>
            </a:pPr>
            <a:r>
              <a:rPr lang="bg-BG"/>
              <a:t>Задаване на ефекти;</a:t>
            </a:r>
          </a:p>
          <a:p>
            <a:pPr lvl="1">
              <a:lnSpc>
                <a:spcPct val="80000"/>
              </a:lnSpc>
            </a:pPr>
            <a:r>
              <a:rPr lang="bg-BG"/>
              <a:t>Редактиране на звук;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 sz="4000"/>
              <a:t>2. Зареждане на програма за запис на звук (</a:t>
            </a:r>
            <a:r>
              <a:rPr lang="en-US" sz="4000"/>
              <a:t>Sound Recorder</a:t>
            </a:r>
            <a:r>
              <a:rPr lang="bg-BG" sz="4000"/>
              <a:t>)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0"/>
            <a:ext cx="7772400" cy="213360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 sz="40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Start / All Programs / Accessories </a:t>
            </a:r>
            <a:r>
              <a:rPr lang="bg-BG" sz="40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/</a:t>
            </a:r>
            <a:r>
              <a:rPr lang="en-US" sz="4000" b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Entertainment / Sound Recorder</a:t>
            </a:r>
            <a:endParaRPr lang="bg-BG" sz="4000" b="1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3. </a:t>
            </a:r>
            <a:r>
              <a:rPr lang="bg-BG"/>
              <a:t>Прозорецът </a:t>
            </a:r>
            <a:r>
              <a:rPr lang="en-US"/>
              <a:t>Sound Recorder </a:t>
            </a:r>
            <a:endParaRPr lang="bg-BG"/>
          </a:p>
        </p:txBody>
      </p:sp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2438400"/>
            <a:ext cx="4419600" cy="257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365" name="AutoShape 5"/>
          <p:cNvSpPr>
            <a:spLocks/>
          </p:cNvSpPr>
          <p:nvPr/>
        </p:nvSpPr>
        <p:spPr bwMode="auto">
          <a:xfrm>
            <a:off x="7086600" y="2781300"/>
            <a:ext cx="1905000" cy="800100"/>
          </a:xfrm>
          <a:prstGeom prst="borderCallout1">
            <a:avLst>
              <a:gd name="adj1" fmla="val 14287"/>
              <a:gd name="adj2" fmla="val -4000"/>
              <a:gd name="adj3" fmla="val 217458"/>
              <a:gd name="adj4" fmla="val -398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bg-BG" sz="2400"/>
              <a:t>Стартиране на записа</a:t>
            </a:r>
          </a:p>
        </p:txBody>
      </p:sp>
      <p:sp>
        <p:nvSpPr>
          <p:cNvPr id="15366" name="AutoShape 6"/>
          <p:cNvSpPr>
            <a:spLocks/>
          </p:cNvSpPr>
          <p:nvPr/>
        </p:nvSpPr>
        <p:spPr bwMode="auto">
          <a:xfrm>
            <a:off x="6019800" y="5334000"/>
            <a:ext cx="1600200" cy="609600"/>
          </a:xfrm>
          <a:prstGeom prst="borderCallout1">
            <a:avLst>
              <a:gd name="adj1" fmla="val 18750"/>
              <a:gd name="adj2" fmla="val -4764"/>
              <a:gd name="adj3" fmla="val -120051"/>
              <a:gd name="adj4" fmla="val -4742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bg-BG" sz="2800"/>
              <a:t>Стоп</a:t>
            </a:r>
          </a:p>
        </p:txBody>
      </p:sp>
      <p:sp>
        <p:nvSpPr>
          <p:cNvPr id="15367" name="AutoShape 7"/>
          <p:cNvSpPr>
            <a:spLocks/>
          </p:cNvSpPr>
          <p:nvPr/>
        </p:nvSpPr>
        <p:spPr bwMode="auto">
          <a:xfrm>
            <a:off x="1905000" y="5715000"/>
            <a:ext cx="2133600" cy="762000"/>
          </a:xfrm>
          <a:prstGeom prst="borderCallout1">
            <a:avLst>
              <a:gd name="adj1" fmla="val 15000"/>
              <a:gd name="adj2" fmla="val 103569"/>
              <a:gd name="adj3" fmla="val -132292"/>
              <a:gd name="adj4" fmla="val 12567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bg-BG" sz="2400"/>
              <a:t>Прослушайте записа</a:t>
            </a:r>
          </a:p>
        </p:txBody>
      </p:sp>
      <p:sp>
        <p:nvSpPr>
          <p:cNvPr id="15368" name="Oval 8"/>
          <p:cNvSpPr>
            <a:spLocks noChangeArrowheads="1"/>
          </p:cNvSpPr>
          <p:nvPr/>
        </p:nvSpPr>
        <p:spPr bwMode="auto">
          <a:xfrm>
            <a:off x="2514600" y="4267200"/>
            <a:ext cx="1752600" cy="685800"/>
          </a:xfrm>
          <a:prstGeom prst="ellips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bg-BG"/>
          </a:p>
        </p:txBody>
      </p:sp>
      <p:sp>
        <p:nvSpPr>
          <p:cNvPr id="15369" name="AutoShape 9"/>
          <p:cNvSpPr>
            <a:spLocks/>
          </p:cNvSpPr>
          <p:nvPr/>
        </p:nvSpPr>
        <p:spPr bwMode="auto">
          <a:xfrm>
            <a:off x="381000" y="3200400"/>
            <a:ext cx="1905000" cy="533400"/>
          </a:xfrm>
          <a:prstGeom prst="borderCallout1">
            <a:avLst>
              <a:gd name="adj1" fmla="val 21431"/>
              <a:gd name="adj2" fmla="val 104000"/>
              <a:gd name="adj3" fmla="val 221130"/>
              <a:gd name="adj4" fmla="val 125500"/>
            </a:avLst>
          </a:prstGeom>
          <a:solidFill>
            <a:schemeClr val="accent1"/>
          </a:solidFill>
          <a:ln w="9525">
            <a:solidFill>
              <a:schemeClr val="hlink"/>
            </a:solidFill>
            <a:miter lim="800000"/>
            <a:headEnd/>
            <a:tailEnd type="triangle" w="med" len="med"/>
          </a:ln>
          <a:effectLst/>
        </p:spPr>
        <p:txBody>
          <a:bodyPr/>
          <a:lstStyle/>
          <a:p>
            <a:pPr algn="ctr"/>
            <a:r>
              <a:rPr lang="bg-BG" sz="2400"/>
              <a:t>Превъртане</a:t>
            </a:r>
          </a:p>
        </p:txBody>
      </p:sp>
      <p:sp>
        <p:nvSpPr>
          <p:cNvPr id="15370" name="Line 10"/>
          <p:cNvSpPr>
            <a:spLocks noChangeShapeType="1"/>
          </p:cNvSpPr>
          <p:nvPr/>
        </p:nvSpPr>
        <p:spPr bwMode="auto">
          <a:xfrm>
            <a:off x="2362200" y="3352800"/>
            <a:ext cx="533400" cy="7620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bg-BG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4. Подготовка за запис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bg-BG"/>
              <a:t>От </a:t>
            </a:r>
            <a:r>
              <a:rPr lang="en-US"/>
              <a:t>Start / All Programs / Accessories / Entertainment / Volume Control;</a:t>
            </a:r>
          </a:p>
          <a:p>
            <a:r>
              <a:rPr lang="bg-BG"/>
              <a:t>От отворения прозорец </a:t>
            </a:r>
            <a:r>
              <a:rPr lang="en-US"/>
              <a:t>Volume Control </a:t>
            </a:r>
            <a:r>
              <a:rPr lang="bg-BG"/>
              <a:t>изберете </a:t>
            </a:r>
            <a:r>
              <a:rPr lang="en-US"/>
              <a:t>Option / Properties;</a:t>
            </a:r>
          </a:p>
          <a:p>
            <a:r>
              <a:rPr lang="bg-BG"/>
              <a:t>Задайте отметка на </a:t>
            </a:r>
            <a:r>
              <a:rPr lang="en-US"/>
              <a:t>Recording </a:t>
            </a:r>
            <a:r>
              <a:rPr lang="bg-BG"/>
              <a:t>и потвърдете с </a:t>
            </a:r>
            <a:r>
              <a:rPr lang="en-US"/>
              <a:t>OK;</a:t>
            </a:r>
            <a:endParaRPr lang="bg-BG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5. </a:t>
            </a:r>
            <a:r>
              <a:rPr lang="bg-BG"/>
              <a:t>Прозорец </a:t>
            </a:r>
            <a:r>
              <a:rPr lang="en-US"/>
              <a:t>Recording Control</a:t>
            </a:r>
            <a:endParaRPr lang="bg-BG"/>
          </a:p>
        </p:txBody>
      </p:sp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2988" y="2205038"/>
            <a:ext cx="7416800" cy="3354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413" name="AutoShape 5"/>
          <p:cNvSpPr>
            <a:spLocks/>
          </p:cNvSpPr>
          <p:nvPr/>
        </p:nvSpPr>
        <p:spPr bwMode="auto">
          <a:xfrm>
            <a:off x="971550" y="5943600"/>
            <a:ext cx="2160588" cy="609600"/>
          </a:xfrm>
          <a:prstGeom prst="borderCallout1">
            <a:avLst>
              <a:gd name="adj1" fmla="val 18750"/>
              <a:gd name="adj2" fmla="val 103528"/>
              <a:gd name="adj3" fmla="val -134898"/>
              <a:gd name="adj4" fmla="val 13328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bg-BG"/>
              <a:t>Задайте отметка на </a:t>
            </a:r>
            <a:r>
              <a:rPr lang="en-US"/>
              <a:t>Microphone</a:t>
            </a:r>
            <a:endParaRPr lang="bg-BG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6. </a:t>
            </a:r>
            <a:r>
              <a:rPr lang="bg-BG"/>
              <a:t>Нужни периферни устройства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2705100" cy="4114800"/>
          </a:xfrm>
        </p:spPr>
        <p:txBody>
          <a:bodyPr/>
          <a:lstStyle/>
          <a:p>
            <a:r>
              <a:rPr lang="bg-BG"/>
              <a:t>Микрофон;</a:t>
            </a:r>
          </a:p>
          <a:p>
            <a:r>
              <a:rPr lang="bg-BG"/>
              <a:t>Тонколони;</a:t>
            </a:r>
          </a:p>
          <a:p>
            <a:endParaRPr lang="bg-BG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7. Записване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6263" y="2017713"/>
            <a:ext cx="7272337" cy="4114800"/>
          </a:xfrm>
        </p:spPr>
        <p:txBody>
          <a:bodyPr/>
          <a:lstStyle/>
          <a:p>
            <a:r>
              <a:rPr lang="bg-BG"/>
              <a:t>Стартирайте записа с бутона </a:t>
            </a:r>
            <a:r>
              <a:rPr lang="en-US"/>
              <a:t>record</a:t>
            </a:r>
          </a:p>
          <a:p>
            <a:r>
              <a:rPr lang="bg-BG"/>
              <a:t>Кажете трите си имена и класа;</a:t>
            </a:r>
          </a:p>
          <a:p>
            <a:r>
              <a:rPr lang="bg-BG"/>
              <a:t>Натиснете бутона </a:t>
            </a:r>
            <a:r>
              <a:rPr lang="en-US"/>
              <a:t>stop </a:t>
            </a:r>
            <a:r>
              <a:rPr lang="bg-BG"/>
              <a:t> </a:t>
            </a:r>
            <a:endParaRPr lang="en-US"/>
          </a:p>
          <a:p>
            <a:r>
              <a:rPr lang="bg-BG"/>
              <a:t>Прослушайте записа с бутона </a:t>
            </a:r>
            <a:r>
              <a:rPr lang="en-US"/>
              <a:t>play</a:t>
            </a:r>
          </a:p>
          <a:p>
            <a:r>
              <a:rPr lang="bg-BG"/>
              <a:t>Съхранете файла под име </a:t>
            </a:r>
            <a:r>
              <a:rPr lang="en-US"/>
              <a:t>record1.wav </a:t>
            </a:r>
            <a:r>
              <a:rPr lang="bg-BG"/>
              <a:t>от </a:t>
            </a:r>
            <a:r>
              <a:rPr lang="en-US"/>
              <a:t>File / Save As…</a:t>
            </a:r>
            <a:endParaRPr lang="bg-BG"/>
          </a:p>
        </p:txBody>
      </p:sp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2" cstate="print"/>
          <a:srcRect l="76077" t="77524" r="6000" b="8498"/>
          <a:stretch>
            <a:fillRect/>
          </a:stretch>
        </p:blipFill>
        <p:spPr bwMode="auto">
          <a:xfrm>
            <a:off x="7956550" y="2168525"/>
            <a:ext cx="792163" cy="36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9462" name="Picture 6"/>
          <p:cNvPicPr>
            <a:picLocks noChangeAspect="1" noChangeArrowheads="1"/>
          </p:cNvPicPr>
          <p:nvPr/>
        </p:nvPicPr>
        <p:blipFill>
          <a:blip r:embed="rId3" cstate="print"/>
          <a:srcRect l="5077" t="-5125" r="4379" b="-7954"/>
          <a:stretch>
            <a:fillRect/>
          </a:stretch>
        </p:blipFill>
        <p:spPr bwMode="auto">
          <a:xfrm>
            <a:off x="5580063" y="3321050"/>
            <a:ext cx="973137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9464" name="Picture 8"/>
          <p:cNvPicPr>
            <a:picLocks noChangeAspect="1" noChangeArrowheads="1"/>
          </p:cNvPicPr>
          <p:nvPr/>
        </p:nvPicPr>
        <p:blipFill>
          <a:blip r:embed="rId4" cstate="print"/>
          <a:srcRect l="4228"/>
          <a:stretch>
            <a:fillRect/>
          </a:stretch>
        </p:blipFill>
        <p:spPr bwMode="auto">
          <a:xfrm>
            <a:off x="7632700" y="3897313"/>
            <a:ext cx="827088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8. </a:t>
            </a:r>
            <a:r>
              <a:rPr lang="bg-BG"/>
              <a:t>Практически задачи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bg-BG"/>
              <a:t>Направете запис с поздрави;</a:t>
            </a:r>
          </a:p>
          <a:p>
            <a:r>
              <a:rPr lang="bg-BG"/>
              <a:t>Направете запис с част от стихотворение;</a:t>
            </a:r>
          </a:p>
          <a:p>
            <a:r>
              <a:rPr lang="bg-BG"/>
              <a:t>Направете запис на фрагмент от любима песен;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244</TotalTime>
  <Words>187</Words>
  <Application>Microsoft Office PowerPoint</Application>
  <PresentationFormat>Презентация на цял екран (4:3)</PresentationFormat>
  <Paragraphs>37</Paragraphs>
  <Slides>9</Slides>
  <Notes>0</Notes>
  <HiddenSlides>0</HiddenSlides>
  <MMClips>0</MMClips>
  <ScaleCrop>false</ScaleCrop>
  <HeadingPairs>
    <vt:vector size="6" baseType="variant">
      <vt:variant>
        <vt:lpstr>Използвани шрифтове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9</vt:i4>
      </vt:variant>
    </vt:vector>
  </HeadingPairs>
  <TitlesOfParts>
    <vt:vector size="13" baseType="lpstr">
      <vt:lpstr>Arial</vt:lpstr>
      <vt:lpstr>Tahoma</vt:lpstr>
      <vt:lpstr>Wingdings</vt:lpstr>
      <vt:lpstr>Blends</vt:lpstr>
      <vt:lpstr>Запис на звук</vt:lpstr>
      <vt:lpstr>1. Звукови редактори</vt:lpstr>
      <vt:lpstr>2. Зареждане на програма за запис на звук (Sound Recorder)</vt:lpstr>
      <vt:lpstr>3. Прозорецът Sound Recorder </vt:lpstr>
      <vt:lpstr>4. Подготовка за запис</vt:lpstr>
      <vt:lpstr>5. Прозорец Recording Control</vt:lpstr>
      <vt:lpstr>6. Нужни периферни устройства</vt:lpstr>
      <vt:lpstr>7. Записване</vt:lpstr>
      <vt:lpstr>8. Практически задачи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Toni1</cp:lastModifiedBy>
  <cp:revision>11</cp:revision>
  <cp:lastPrinted>1601-01-01T00:00:00Z</cp:lastPrinted>
  <dcterms:created xsi:type="dcterms:W3CDTF">1601-01-01T00:00:00Z</dcterms:created>
  <dcterms:modified xsi:type="dcterms:W3CDTF">2012-09-28T12:17:07Z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