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256" r:id="rId2"/>
    <p:sldId id="257" r:id="rId3"/>
    <p:sldId id="258" r:id="rId4"/>
    <p:sldId id="26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433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434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434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grpSp>
          <p:nvGrpSpPr>
            <p:cNvPr id="1434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434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434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</p:grpSp>
      <p:sp>
        <p:nvSpPr>
          <p:cNvPr id="143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143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143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EA6A6FF-2902-4CD4-8390-B09B5A64454F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DDB2D-A1EA-40D4-9515-4B7F9187E1DB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9CE0D-EB2E-4CFE-BF38-1E26B250D919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лавие, текст и 2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долния колонтитул 6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номер на слайда 7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D0D3415-8F26-4D20-9D0D-343086163B8C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8B802-1CC0-4DAF-808C-329467258F0D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AE59C-8E68-4F36-840E-F8C6F0F55162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7ADC1-C7C4-4E0B-9DEC-23AC67A48D1B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5683E-D8FE-4E72-8390-EA2A8ED5676B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DE6C3-3998-4EE4-805A-4952ECE5F929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3ACF8-E1EA-41DF-883F-4A6B048126F4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F1E7C-EBF9-4F5F-ACF8-1B3FF98207FB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1AF9B-E077-4646-A572-D82BB8A95A22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bg-BG"/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g-BG"/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4E135D-094B-4C20-B686-45DDE85502A4}" type="slidenum">
              <a:rPr lang="bg-BG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lethe.demiart.ru/tutorials/chisel2/chisel22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http://lethe.demiart.ru/tutorials/chisel2/chisel2-.jpg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lethe.demiart.ru/tutorials/chisel2/chisel20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http://lethe.demiart.ru/tutorials/chisel2/chisel21.jpg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lethe.demiart.ru/tutorials/chisel2/chisel22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lethe.demiart.ru/tutorials/chisel1/chisel1C.jpg" TargetMode="External"/><Relationship Id="rId7" Type="http://schemas.openxmlformats.org/officeDocument/2006/relationships/image" Target="http://lethe.demiart.ru/tutorials/chisel1/chisel19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http://lethe.demiart.ru/tutorials/chisel1/chisel1A.jpg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lethe.demiart.ru/tutorials/chisel1/chisel1B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lethe.demiart.ru/tutorials/chisel1/chisel1C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lethe.demiart.ru/tutorials/chisel1/chisel_star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Практически упражнения с </a:t>
            </a:r>
            <a:r>
              <a:rPr lang="en-US"/>
              <a:t>CORELDRAW</a:t>
            </a:r>
            <a:r>
              <a:rPr lang="bg-BG"/>
              <a:t> (част </a:t>
            </a:r>
            <a:r>
              <a:rPr lang="en-US"/>
              <a:t>3</a:t>
            </a:r>
            <a:r>
              <a:rPr lang="bg-BG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6" name="Picture 16" descr="user posted image"/>
          <p:cNvPicPr>
            <a:picLocks noChangeAspect="1" noChangeArrowheads="1"/>
          </p:cNvPicPr>
          <p:nvPr/>
        </p:nvPicPr>
        <p:blipFill>
          <a:blip r:embed="rId2" r:link="rId3" cstate="print"/>
          <a:srcRect l="47620"/>
          <a:stretch>
            <a:fillRect/>
          </a:stretch>
        </p:blipFill>
        <p:spPr bwMode="auto">
          <a:xfrm>
            <a:off x="7048500" y="152400"/>
            <a:ext cx="2095500" cy="180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6088062" cy="1462087"/>
          </a:xfrm>
        </p:spPr>
        <p:txBody>
          <a:bodyPr/>
          <a:lstStyle/>
          <a:p>
            <a:r>
              <a:rPr lang="bg-BG"/>
              <a:t>Практическа задача 1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7239000" cy="4495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sz="2800"/>
              <a:t>	Създайте следното изображение, като следвате стъпките:</a:t>
            </a:r>
          </a:p>
          <a:p>
            <a:pPr lvl="1">
              <a:lnSpc>
                <a:spcPct val="90000"/>
              </a:lnSpc>
            </a:pPr>
            <a:r>
              <a:rPr lang="ru-RU"/>
              <a:t>Нарисувайте крива с инструмента </a:t>
            </a:r>
            <a:r>
              <a:rPr lang="en-US"/>
              <a:t>Bezier</a:t>
            </a:r>
            <a:r>
              <a:rPr lang="ru-RU"/>
              <a:t>. Убедете се, че тази крива не се пресича. Копирайте кривата в буфер (</a:t>
            </a:r>
            <a:r>
              <a:rPr lang="en-US"/>
              <a:t>Ctrl</a:t>
            </a:r>
            <a:r>
              <a:rPr lang="ru-RU"/>
              <a:t>+</a:t>
            </a:r>
            <a:r>
              <a:rPr lang="en-US"/>
              <a:t>C</a:t>
            </a:r>
            <a:r>
              <a:rPr lang="ru-RU"/>
              <a:t>).</a:t>
            </a:r>
          </a:p>
          <a:p>
            <a:pPr lvl="1">
              <a:lnSpc>
                <a:spcPct val="90000"/>
              </a:lnSpc>
            </a:pPr>
            <a:r>
              <a:rPr lang="ru-RU"/>
              <a:t>Изберете </a:t>
            </a:r>
            <a:r>
              <a:rPr lang="en-US"/>
              <a:t>Pick Tool</a:t>
            </a:r>
            <a:r>
              <a:rPr lang="ru-RU"/>
              <a:t> и с помоща на панела за свойствата настройте дебелина на (около 16 пт). След това</a:t>
            </a:r>
            <a:r>
              <a:rPr lang="en-US"/>
              <a:t> изберете– Arrange -&gt; Convert Outline to Object (Ctrl+Shift+Q).</a:t>
            </a:r>
            <a:endParaRPr lang="bg-BG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5715000" y="1524000"/>
            <a:ext cx="1981200" cy="6096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pic>
        <p:nvPicPr>
          <p:cNvPr id="15377" name="Picture 17" descr="user posted image"/>
          <p:cNvPicPr>
            <a:picLocks noChangeAspect="1" noChangeArrowheads="1"/>
          </p:cNvPicPr>
          <p:nvPr/>
        </p:nvPicPr>
        <p:blipFill>
          <a:blip r:embed="rId4" r:link="rId5" cstate="print"/>
          <a:srcRect r="52000"/>
          <a:stretch>
            <a:fillRect/>
          </a:stretch>
        </p:blipFill>
        <p:spPr bwMode="auto">
          <a:xfrm>
            <a:off x="7162800" y="2514600"/>
            <a:ext cx="18288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8" name="Picture 18" descr="user posted image"/>
          <p:cNvPicPr>
            <a:picLocks noChangeAspect="1" noChangeArrowheads="1"/>
          </p:cNvPicPr>
          <p:nvPr/>
        </p:nvPicPr>
        <p:blipFill>
          <a:blip r:embed="rId4" r:link="rId5" cstate="print"/>
          <a:srcRect l="48917"/>
          <a:stretch>
            <a:fillRect/>
          </a:stretch>
        </p:blipFill>
        <p:spPr bwMode="auto">
          <a:xfrm>
            <a:off x="7197725" y="4419600"/>
            <a:ext cx="19462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Практическа задача 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91600" cy="29352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Изберете инструмент </a:t>
            </a:r>
            <a:r>
              <a:rPr lang="en-US" sz="2400"/>
              <a:t>Shape</a:t>
            </a:r>
            <a:r>
              <a:rPr lang="ru-RU" sz="2400"/>
              <a:t> (</a:t>
            </a:r>
            <a:r>
              <a:rPr lang="en-US" sz="2400"/>
              <a:t>F</a:t>
            </a:r>
            <a:r>
              <a:rPr lang="ru-RU" sz="2400"/>
              <a:t>10) и натиснете с бутона </a:t>
            </a:r>
            <a:r>
              <a:rPr lang="en-US" sz="2400"/>
              <a:t>Break Curve </a:t>
            </a:r>
            <a:r>
              <a:rPr lang="ru-RU" sz="2400"/>
              <a:t>на панела за свойствата. След това изберете </a:t>
            </a:r>
            <a:r>
              <a:rPr lang="en-US" sz="2400"/>
              <a:t>Arrange</a:t>
            </a:r>
            <a:r>
              <a:rPr lang="ru-RU" sz="2400"/>
              <a:t> -&gt; </a:t>
            </a:r>
            <a:r>
              <a:rPr lang="en-US" sz="2400"/>
              <a:t>Break Curve Apart</a:t>
            </a:r>
            <a:r>
              <a:rPr lang="ru-RU" sz="2400"/>
              <a:t> (</a:t>
            </a:r>
            <a:r>
              <a:rPr lang="en-US" sz="2400"/>
              <a:t>Ctrl</a:t>
            </a:r>
            <a:r>
              <a:rPr lang="ru-RU" sz="2400"/>
              <a:t>+</a:t>
            </a:r>
            <a:r>
              <a:rPr lang="en-US" sz="2400"/>
              <a:t>K</a:t>
            </a:r>
            <a:r>
              <a:rPr lang="ru-RU" sz="2400"/>
              <a:t>), Отделете всички части в жълто от кривата</a:t>
            </a:r>
            <a:r>
              <a:rPr lang="en-US" sz="2400"/>
              <a:t>;</a:t>
            </a:r>
          </a:p>
          <a:p>
            <a:pPr>
              <a:lnSpc>
                <a:spcPct val="80000"/>
              </a:lnSpc>
            </a:pPr>
            <a:r>
              <a:rPr lang="ru-RU" sz="2400"/>
              <a:t>Изберете (</a:t>
            </a:r>
            <a:r>
              <a:rPr lang="en-US" sz="2400"/>
              <a:t>Ctrl</a:t>
            </a:r>
            <a:r>
              <a:rPr lang="ru-RU" sz="2400"/>
              <a:t>+</a:t>
            </a:r>
            <a:r>
              <a:rPr lang="en-US" sz="2400"/>
              <a:t>V</a:t>
            </a:r>
            <a:r>
              <a:rPr lang="ru-RU" sz="2400"/>
              <a:t>) за копие от буфера от началото на упражнението. Използвайте инструмента </a:t>
            </a:r>
            <a:r>
              <a:rPr lang="en-US" sz="2400"/>
              <a:t>Shape</a:t>
            </a:r>
            <a:r>
              <a:rPr lang="ru-RU" sz="2400"/>
              <a:t>, и кликнете два пъти върху кривата.за да създадете нов възел. Изберете </a:t>
            </a:r>
            <a:r>
              <a:rPr lang="en-US" sz="2400"/>
              <a:t>Pick Tool</a:t>
            </a:r>
            <a:r>
              <a:rPr lang="ru-RU" sz="2400"/>
              <a:t> и с (</a:t>
            </a:r>
            <a:r>
              <a:rPr lang="en-US" sz="2400"/>
              <a:t>numeric keypad</a:t>
            </a:r>
            <a:r>
              <a:rPr lang="ru-RU" sz="2400"/>
              <a:t>) "+", съ</a:t>
            </a:r>
            <a:r>
              <a:rPr lang="bg-BG" sz="2400"/>
              <a:t>з</a:t>
            </a:r>
            <a:r>
              <a:rPr lang="ru-RU" sz="2400"/>
              <a:t>дайте копие на треакторията.</a:t>
            </a:r>
            <a:endParaRPr lang="bg-BG" sz="2400"/>
          </a:p>
        </p:txBody>
      </p:sp>
      <p:pic>
        <p:nvPicPr>
          <p:cNvPr id="16406" name="Picture 22" descr="user posted image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33400" y="5105400"/>
            <a:ext cx="35433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7" name="Picture 23" descr="user posted image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4495800" y="5105400"/>
            <a:ext cx="439102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Практическа задача 1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7543800" cy="36210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Използвайте </a:t>
            </a:r>
            <a:r>
              <a:rPr lang="en-US" sz="2000"/>
              <a:t>Pick Tool</a:t>
            </a:r>
            <a:r>
              <a:rPr lang="ru-RU" sz="2000"/>
              <a:t>, изберете един от отрязъците които отделихте по</a:t>
            </a:r>
            <a:r>
              <a:rPr lang="en-US" sz="2000"/>
              <a:t>-</a:t>
            </a:r>
            <a:r>
              <a:rPr lang="ru-RU" sz="2000"/>
              <a:t>рано и с помоща на стрелка от клавиатурата върнете отрязъците в изходна позиция. Изберете инструмент </a:t>
            </a:r>
            <a:r>
              <a:rPr lang="en-US" sz="2000"/>
              <a:t>Bezier</a:t>
            </a:r>
            <a:r>
              <a:rPr lang="ru-RU" sz="2000"/>
              <a:t>, щракнете на един от крайните възли, после на точка от пресечната граница, </a:t>
            </a:r>
            <a:r>
              <a:rPr lang="en-US" sz="2000"/>
              <a:t>по-нататък на останалия възел за да затвори</a:t>
            </a:r>
            <a:r>
              <a:rPr lang="be-BY" sz="2000"/>
              <a:t>те</a:t>
            </a:r>
            <a:r>
              <a:rPr lang="en-US" sz="2000"/>
              <a:t> кривата.</a:t>
            </a:r>
            <a:r>
              <a:rPr lang="ru-RU" sz="2000"/>
              <a:t> Направете това и с другия край на фигурата.</a:t>
            </a:r>
          </a:p>
          <a:p>
            <a:pPr>
              <a:lnSpc>
                <a:spcPct val="80000"/>
              </a:lnSpc>
            </a:pPr>
            <a:r>
              <a:rPr lang="ru-RU" sz="2000"/>
              <a:t>После създайте ефектен цвят. Исползвайте инструмент </a:t>
            </a:r>
            <a:r>
              <a:rPr lang="en-US" sz="2000"/>
              <a:t>Interactive Fill</a:t>
            </a:r>
            <a:r>
              <a:rPr lang="ru-RU" sz="2000"/>
              <a:t>, изберете върха на кривата и радиален тип на запълване. Изберете белия централен маркер в лявия връх и по</a:t>
            </a:r>
            <a:r>
              <a:rPr lang="en-US" sz="2000"/>
              <a:t>-</a:t>
            </a:r>
            <a:r>
              <a:rPr lang="ru-RU" sz="2000"/>
              <a:t>тъмен цвят на оцветяване. След това за </a:t>
            </a:r>
            <a:r>
              <a:rPr lang="en-US" sz="2000"/>
              <a:t>долната граница</a:t>
            </a:r>
            <a:r>
              <a:rPr lang="ru-RU" sz="2000"/>
              <a:t> на фигурата </a:t>
            </a:r>
            <a:r>
              <a:rPr lang="en-US" sz="2000"/>
              <a:t>направете отново същото, но този път преместете белия централен маркер на оцветяването в долната дясна част. За </a:t>
            </a:r>
            <a:r>
              <a:rPr lang="be-BY" sz="2000"/>
              <a:t>да </a:t>
            </a:r>
            <a:r>
              <a:rPr lang="en-US" sz="2000"/>
              <a:t>завърши</a:t>
            </a:r>
            <a:r>
              <a:rPr lang="be-BY" sz="2000"/>
              <a:t>те</a:t>
            </a:r>
            <a:r>
              <a:rPr lang="en-US" sz="2000"/>
              <a:t> добавката на сянка, определете завършващите граници на вашата фигура със същия тъмен цвят, който вие използва</a:t>
            </a:r>
            <a:r>
              <a:rPr lang="be-BY" sz="2000"/>
              <a:t>хте</a:t>
            </a:r>
            <a:r>
              <a:rPr lang="en-US" sz="2000"/>
              <a:t> за градиентното оцветяване.</a:t>
            </a:r>
            <a:endParaRPr lang="bg-BG" sz="2000"/>
          </a:p>
        </p:txBody>
      </p:sp>
      <p:pic>
        <p:nvPicPr>
          <p:cNvPr id="29701" name="Picture 5" descr="user posted image"/>
          <p:cNvPicPr>
            <a:picLocks noChangeAspect="1" noChangeArrowheads="1"/>
          </p:cNvPicPr>
          <p:nvPr/>
        </p:nvPicPr>
        <p:blipFill>
          <a:blip r:embed="rId2" r:link="rId3" cstate="print"/>
          <a:srcRect r="50650"/>
          <a:stretch>
            <a:fillRect/>
          </a:stretch>
        </p:blipFill>
        <p:spPr bwMode="auto">
          <a:xfrm>
            <a:off x="7543800" y="2514600"/>
            <a:ext cx="14478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6" descr="user posted image"/>
          <p:cNvPicPr>
            <a:picLocks noChangeAspect="1" noChangeArrowheads="1"/>
          </p:cNvPicPr>
          <p:nvPr/>
        </p:nvPicPr>
        <p:blipFill>
          <a:blip r:embed="rId2" r:link="rId3" cstate="print"/>
          <a:srcRect l="47620"/>
          <a:stretch>
            <a:fillRect/>
          </a:stretch>
        </p:blipFill>
        <p:spPr bwMode="auto">
          <a:xfrm>
            <a:off x="7543800" y="4648200"/>
            <a:ext cx="16002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63" name="Picture 31" descr="user posted image"/>
          <p:cNvPicPr>
            <a:picLocks noChangeAspect="1" noChangeArrowheads="1"/>
          </p:cNvPicPr>
          <p:nvPr/>
        </p:nvPicPr>
        <p:blipFill>
          <a:blip r:embed="rId2" r:link="rId3" cstate="print"/>
          <a:srcRect l="50000"/>
          <a:stretch>
            <a:fillRect/>
          </a:stretch>
        </p:blipFill>
        <p:spPr bwMode="auto">
          <a:xfrm>
            <a:off x="7086600" y="457200"/>
            <a:ext cx="2057400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Практическа задача </a:t>
            </a:r>
            <a:r>
              <a:rPr lang="en-US"/>
              <a:t>2</a:t>
            </a:r>
            <a:endParaRPr lang="bg-BG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017713"/>
            <a:ext cx="7315200" cy="48402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/>
              <a:t>	Създайте следното изображение, като следвате стъпките:</a:t>
            </a:r>
          </a:p>
          <a:p>
            <a:pPr lvl="1">
              <a:lnSpc>
                <a:spcPct val="90000"/>
              </a:lnSpc>
            </a:pPr>
            <a:r>
              <a:rPr lang="ru-RU" sz="2000"/>
              <a:t>За начало изберете </a:t>
            </a:r>
            <a:r>
              <a:rPr lang="en-US" sz="2000"/>
              <a:t>Polygon Tool</a:t>
            </a:r>
            <a:r>
              <a:rPr lang="ru-RU" sz="2000"/>
              <a:t> (</a:t>
            </a:r>
            <a:r>
              <a:rPr lang="en-US" sz="2000"/>
              <a:t>Y</a:t>
            </a:r>
            <a:r>
              <a:rPr lang="ru-RU" sz="2000"/>
              <a:t>), нарисвайте многоъгълник с правилна форма, с натиснат </a:t>
            </a:r>
            <a:r>
              <a:rPr lang="en-US" sz="2000"/>
              <a:t>Ctrl</a:t>
            </a:r>
            <a:r>
              <a:rPr lang="ru-RU" sz="2000"/>
              <a:t>. От панела със свойствата поставете пет в полето за ъгли. Ако е необходимо увеличете дълбочината на звездата с натиснат </a:t>
            </a:r>
            <a:r>
              <a:rPr lang="en-US" sz="2000"/>
              <a:t>Ctrl</a:t>
            </a:r>
            <a:r>
              <a:rPr lang="ru-RU" sz="2000"/>
              <a:t>. Издърпайта някой от ъглите към центъра му</a:t>
            </a:r>
            <a:r>
              <a:rPr lang="bg-BG" sz="2000"/>
              <a:t>;</a:t>
            </a:r>
          </a:p>
          <a:p>
            <a:pPr lvl="1">
              <a:lnSpc>
                <a:spcPct val="90000"/>
              </a:lnSpc>
            </a:pPr>
            <a:r>
              <a:rPr lang="ru-RU" sz="2000"/>
              <a:t>Необходимо е да създадете обект, който да служи за спомагателен. За това изберете </a:t>
            </a:r>
            <a:r>
              <a:rPr lang="en-US" sz="2000"/>
              <a:t>Ellipse Tool</a:t>
            </a:r>
            <a:r>
              <a:rPr lang="ru-RU" sz="2000"/>
              <a:t> (</a:t>
            </a:r>
            <a:r>
              <a:rPr lang="en-US" sz="2000"/>
              <a:t>F</a:t>
            </a:r>
            <a:r>
              <a:rPr lang="ru-RU" sz="2000"/>
              <a:t>7) и нарисувайте окръжност с </a:t>
            </a:r>
            <a:r>
              <a:rPr lang="en-US" sz="2000"/>
              <a:t>Ctrl</a:t>
            </a:r>
            <a:r>
              <a:rPr lang="ru-RU" sz="2000"/>
              <a:t> по-малка от звездата за да се побере вътре. Разделете двата обекта(звездата и окръжността) и натиснете от клавиатурата </a:t>
            </a:r>
            <a:r>
              <a:rPr lang="en-US" sz="2000"/>
              <a:t>E</a:t>
            </a:r>
            <a:r>
              <a:rPr lang="ru-RU" sz="2000"/>
              <a:t>, а после </a:t>
            </a:r>
            <a:r>
              <a:rPr lang="en-US" sz="2000"/>
              <a:t>C</a:t>
            </a:r>
            <a:r>
              <a:rPr lang="ru-RU" sz="2000"/>
              <a:t>, за да изравните центровете на обектите по хоризонталните вертикали;</a:t>
            </a:r>
            <a:endParaRPr lang="bg-BG" sz="2000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5715000" y="1676400"/>
            <a:ext cx="1752600" cy="4572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pic>
        <p:nvPicPr>
          <p:cNvPr id="18464" name="Picture 32" descr="user posted image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467600" y="4800600"/>
            <a:ext cx="16764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6" name="Picture 34" descr="user posted image"/>
          <p:cNvPicPr>
            <a:picLocks noChangeAspect="1" noChangeArrowheads="1"/>
          </p:cNvPicPr>
          <p:nvPr/>
        </p:nvPicPr>
        <p:blipFill>
          <a:blip r:embed="rId6" r:link="rId7" cstate="print"/>
          <a:srcRect l="50000"/>
          <a:stretch>
            <a:fillRect/>
          </a:stretch>
        </p:blipFill>
        <p:spPr bwMode="auto">
          <a:xfrm>
            <a:off x="7391400" y="2743200"/>
            <a:ext cx="1600200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bg-BG"/>
              <a:t>Практическа задача </a:t>
            </a:r>
            <a:r>
              <a:rPr lang="en-US"/>
              <a:t>2</a:t>
            </a:r>
            <a:endParaRPr lang="bg-BG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228600" y="1905000"/>
            <a:ext cx="6553200" cy="484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ru-RU" sz="2000"/>
              <a:t>С помоща на </a:t>
            </a:r>
            <a:r>
              <a:rPr lang="en-US" sz="2000"/>
              <a:t>Pick Tool</a:t>
            </a:r>
            <a:r>
              <a:rPr lang="ru-RU" sz="2000"/>
              <a:t>, разделете звездата и я преобразувайте в крива. (</a:t>
            </a:r>
            <a:r>
              <a:rPr lang="en-US" sz="2000"/>
              <a:t>Ctrl</a:t>
            </a:r>
            <a:r>
              <a:rPr lang="ru-RU" sz="2000"/>
              <a:t>+</a:t>
            </a:r>
            <a:r>
              <a:rPr lang="en-US" sz="2000"/>
              <a:t>Q</a:t>
            </a:r>
            <a:r>
              <a:rPr lang="ru-RU" sz="2000"/>
              <a:t>). После изберете </a:t>
            </a:r>
            <a:r>
              <a:rPr lang="en-US" sz="2000"/>
              <a:t>Shape Tool</a:t>
            </a:r>
            <a:r>
              <a:rPr lang="ru-RU" sz="2000"/>
              <a:t> и задружте </a:t>
            </a:r>
            <a:r>
              <a:rPr lang="en-US" sz="2000"/>
              <a:t>Ctrl</a:t>
            </a:r>
            <a:r>
              <a:rPr lang="ru-RU" sz="2000"/>
              <a:t>+</a:t>
            </a:r>
            <a:r>
              <a:rPr lang="en-US" sz="2000"/>
              <a:t>Shift</a:t>
            </a:r>
            <a:r>
              <a:rPr lang="ru-RU" sz="2000"/>
              <a:t>, щракнете на краен ъгъл от звездата за да я отделите от останалите ъгли. От панела със свойствата изберете «</a:t>
            </a:r>
            <a:r>
              <a:rPr lang="en-US" sz="2000"/>
              <a:t>Break Curve</a:t>
            </a:r>
            <a:r>
              <a:rPr lang="ru-RU" sz="2000"/>
              <a:t>» и </a:t>
            </a:r>
            <a:r>
              <a:rPr lang="en-US" sz="2000"/>
              <a:t>Ctrl</a:t>
            </a:r>
            <a:r>
              <a:rPr lang="ru-RU" sz="2000"/>
              <a:t>+</a:t>
            </a:r>
            <a:r>
              <a:rPr lang="en-US" sz="2000"/>
              <a:t>K</a:t>
            </a:r>
            <a:r>
              <a:rPr lang="ru-RU" sz="2000"/>
              <a:t>, за да разделите звездата на отделни части.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ru-RU" sz="2000"/>
              <a:t>Кликнете на един отрязък от звездата и изберете </a:t>
            </a:r>
            <a:r>
              <a:rPr lang="en-US" sz="2000"/>
              <a:t>Bezier Tool</a:t>
            </a:r>
            <a:r>
              <a:rPr lang="ru-RU" sz="2000"/>
              <a:t>. Забележете, че ъглите са видими на другия край. Щракнете на краен възел и след това на центъра на окръжноста, за да нарисувате права линия. После кликнете на противоположния край на линията за да затворите кривата</a:t>
            </a:r>
            <a:r>
              <a:rPr lang="bg-BG" sz="2400"/>
              <a:t>.</a:t>
            </a:r>
          </a:p>
        </p:txBody>
      </p:sp>
      <p:pic>
        <p:nvPicPr>
          <p:cNvPr id="20497" name="Picture 17" descr="user posted image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010400" y="1981200"/>
            <a:ext cx="1905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Практическа задача </a:t>
            </a:r>
            <a:r>
              <a:rPr lang="en-US"/>
              <a:t>2</a:t>
            </a:r>
            <a:endParaRPr lang="bg-BG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017713"/>
            <a:ext cx="8991600" cy="2630487"/>
          </a:xfrm>
        </p:spPr>
        <p:txBody>
          <a:bodyPr/>
          <a:lstStyle/>
          <a:p>
            <a:r>
              <a:rPr lang="ru-RU"/>
              <a:t>Повторете този процес за остсналите девет линии съставящи звездата. След това оцветете и направете преливане. Не забравяйте да изтриете спомагателната окръжност и всички свойства на контура.</a:t>
            </a:r>
            <a:r>
              <a:rPr lang="bg-BG"/>
              <a:t> </a:t>
            </a:r>
          </a:p>
        </p:txBody>
      </p:sp>
      <p:pic>
        <p:nvPicPr>
          <p:cNvPr id="23576" name="Picture 24" descr="user posted image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362200" y="4572000"/>
            <a:ext cx="4114800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bg-BG"/>
              <a:t>Практическа задача </a:t>
            </a:r>
            <a:r>
              <a:rPr lang="en-US"/>
              <a:t>2</a:t>
            </a:r>
            <a:endParaRPr lang="bg-BG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533400" y="2017713"/>
            <a:ext cx="8305800" cy="103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ru-RU" sz="2800"/>
              <a:t>След това нарисувайте и останалото за да получите тази картина</a:t>
            </a:r>
            <a:r>
              <a:rPr lang="bg-BG" sz="3200"/>
              <a:t> </a:t>
            </a:r>
          </a:p>
        </p:txBody>
      </p:sp>
      <p:pic>
        <p:nvPicPr>
          <p:cNvPr id="24598" name="Picture 22" descr="user posted image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886200" y="3200400"/>
            <a:ext cx="200025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188</TotalTime>
  <Words>420</Words>
  <Application>Microsoft Office PowerPoint</Application>
  <PresentationFormat>Презентация на цял екран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Blends</vt:lpstr>
      <vt:lpstr>Практически упражнения с CORELDRAW (част 3)</vt:lpstr>
      <vt:lpstr>Практическа задача 1</vt:lpstr>
      <vt:lpstr>Практическа задача 1</vt:lpstr>
      <vt:lpstr>Практическа задача 1</vt:lpstr>
      <vt:lpstr>Практическа задача 2</vt:lpstr>
      <vt:lpstr>Практическа задача 2</vt:lpstr>
      <vt:lpstr>Практическа задача 2</vt:lpstr>
      <vt:lpstr>Практическа задача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Toni1</cp:lastModifiedBy>
  <cp:revision>9</cp:revision>
  <cp:lastPrinted>1601-01-01T00:00:00Z</cp:lastPrinted>
  <dcterms:created xsi:type="dcterms:W3CDTF">1601-01-01T00:00:00Z</dcterms:created>
  <dcterms:modified xsi:type="dcterms:W3CDTF">2012-10-08T13:36:56Z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