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3336F2-E786-4937-B2A0-23283E4D220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CDD6F-09A2-4054-A751-5C36528DE57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39829-FE0A-4817-AB31-EBE0A8AEC02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5A028-DD22-4B17-8923-9FA488922CC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A6E90-9ADA-47F8-BBB0-F99370AF2BF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94675-8D21-4C1D-9A8C-F8AFC5AB6B9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1B74-CE20-4A47-898E-446BFF8FFE7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09E39-3E96-43E5-AF6F-C6CB7D66772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87508-2F79-439E-BF96-90990D9F90A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7531-67F5-4A12-A426-BDE3F893E41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DE34-5958-42AE-AF7C-2A26A5351CE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A054E5-42C6-40E7-A604-F519DB9DD35D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Текст в графика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Текст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535487"/>
          </a:xfrm>
        </p:spPr>
        <p:txBody>
          <a:bodyPr/>
          <a:lstStyle/>
          <a:p>
            <a:r>
              <a:rPr lang="bg-BG" sz="3600"/>
              <a:t>Символите образуват думите;</a:t>
            </a:r>
          </a:p>
          <a:p>
            <a:r>
              <a:rPr lang="bg-BG" sz="3600"/>
              <a:t>Думите съставят изречения;</a:t>
            </a:r>
          </a:p>
          <a:p>
            <a:r>
              <a:rPr lang="bg-BG" sz="3600"/>
              <a:t>Изреченията, отнасящи се за една мисъл, формират абзаца (параграф);</a:t>
            </a:r>
          </a:p>
          <a:p>
            <a:r>
              <a:rPr lang="bg-BG" sz="3600"/>
              <a:t>Общността от символи, думи и абзаци ще наричаме текст;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Добавяне на текст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543800" cy="4572000"/>
          </a:xfrm>
        </p:spPr>
        <p:txBody>
          <a:bodyPr/>
          <a:lstStyle/>
          <a:p>
            <a:r>
              <a:rPr lang="bg-BG" sz="2800"/>
              <a:t>Инструмента за добавяне на текст (</a:t>
            </a:r>
            <a:r>
              <a:rPr lang="en-US" sz="2800"/>
              <a:t>Text</a:t>
            </a:r>
            <a:r>
              <a:rPr lang="bg-BG" sz="2800"/>
              <a:t>)</a:t>
            </a:r>
            <a:r>
              <a:rPr lang="en-US" sz="2800"/>
              <a:t>;</a:t>
            </a:r>
          </a:p>
          <a:p>
            <a:pPr lvl="1"/>
            <a:r>
              <a:rPr lang="bg-BG" sz="2400"/>
              <a:t>Начертава се правоъгълник, вътре в който ще се записва текста;</a:t>
            </a:r>
          </a:p>
          <a:p>
            <a:pPr lvl="1"/>
            <a:r>
              <a:rPr lang="bg-BG" sz="2400"/>
              <a:t>Въвеждаме текста;</a:t>
            </a:r>
          </a:p>
          <a:p>
            <a:r>
              <a:rPr lang="bg-BG" sz="2800"/>
              <a:t>Настройки на инструмента текст</a:t>
            </a:r>
          </a:p>
          <a:p>
            <a:pPr lvl="1"/>
            <a:r>
              <a:rPr lang="bg-BG" sz="2400"/>
              <a:t>Цвета на текста се избира от палитрата с десен бутон, а с ляв бутон- фона на текстовата кутия;</a:t>
            </a:r>
          </a:p>
          <a:p>
            <a:pPr lvl="1"/>
            <a:r>
              <a:rPr lang="bg-BG" sz="2400"/>
              <a:t>Цвета на текста се избира от палитрата с десен бутон, но без фон на текстовата кутия;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1752600"/>
            <a:ext cx="53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772400" y="2362200"/>
            <a:ext cx="7620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7391400" y="3886200"/>
            <a:ext cx="914400" cy="609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7467600" y="4267200"/>
            <a:ext cx="762000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55963"/>
            <a:ext cx="81534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3. Задаване на размер и шрифт на текста (</a:t>
            </a:r>
            <a:r>
              <a:rPr lang="en-US" sz="4000"/>
              <a:t>View/ Text Toolbar</a:t>
            </a:r>
            <a:r>
              <a:rPr lang="bg-BG" sz="4000"/>
              <a:t>)</a:t>
            </a:r>
          </a:p>
        </p:txBody>
      </p:sp>
      <p:sp>
        <p:nvSpPr>
          <p:cNvPr id="10246" name="AutoShape 6"/>
          <p:cNvSpPr>
            <a:spLocks/>
          </p:cNvSpPr>
          <p:nvPr/>
        </p:nvSpPr>
        <p:spPr bwMode="auto">
          <a:xfrm>
            <a:off x="2057400" y="2286000"/>
            <a:ext cx="2057400" cy="609600"/>
          </a:xfrm>
          <a:prstGeom prst="borderCallout1">
            <a:avLst>
              <a:gd name="adj1" fmla="val 18750"/>
              <a:gd name="adj2" fmla="val -3704"/>
              <a:gd name="adj3" fmla="val 267449"/>
              <a:gd name="adj4" fmla="val -18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Шрифт на текста</a:t>
            </a: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1600200" y="5105400"/>
            <a:ext cx="1371600" cy="609600"/>
          </a:xfrm>
          <a:prstGeom prst="borderCallout1">
            <a:avLst>
              <a:gd name="adj1" fmla="val 18750"/>
              <a:gd name="adj2" fmla="val 105556"/>
              <a:gd name="adj3" fmla="val -168750"/>
              <a:gd name="adj4" fmla="val 1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Размер на текста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5791200" y="5029200"/>
            <a:ext cx="2438400" cy="914400"/>
          </a:xfrm>
          <a:prstGeom prst="borderCallout1">
            <a:avLst>
              <a:gd name="adj1" fmla="val 12500"/>
              <a:gd name="adj2" fmla="val -3125"/>
              <a:gd name="adj3" fmla="val -104167"/>
              <a:gd name="adj4" fmla="val -111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Визуализация на символи от различни езици </a:t>
            </a: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>
            <a:off x="4953000" y="2286000"/>
            <a:ext cx="2438400" cy="457200"/>
          </a:xfrm>
          <a:prstGeom prst="borderCallout1">
            <a:avLst>
              <a:gd name="adj1" fmla="val 25000"/>
              <a:gd name="adj2" fmla="val 103125"/>
              <a:gd name="adj3" fmla="val 321181"/>
              <a:gd name="adj4" fmla="val 107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Стил на символите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781800" y="3733800"/>
            <a:ext cx="1524000" cy="5334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Практически задачи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792287"/>
          </a:xfrm>
        </p:spPr>
        <p:txBody>
          <a:bodyPr/>
          <a:lstStyle/>
          <a:p>
            <a:r>
              <a:rPr lang="bg-BG"/>
              <a:t>Свалете файловете</a:t>
            </a:r>
            <a:r>
              <a:rPr lang="en-US"/>
              <a:t> watermelon.bmp </a:t>
            </a:r>
            <a:r>
              <a:rPr lang="bg-BG"/>
              <a:t>и</a:t>
            </a:r>
            <a:r>
              <a:rPr lang="en-US"/>
              <a:t> banana.bmp;</a:t>
            </a:r>
          </a:p>
          <a:p>
            <a:r>
              <a:rPr lang="bg-BG"/>
              <a:t>Поставете следните надписи: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14800"/>
            <a:ext cx="32766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191000"/>
            <a:ext cx="3886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</a:t>
            </a:r>
            <a:r>
              <a:rPr lang="bg-BG"/>
              <a:t>. Практически задачи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801687"/>
          </a:xfrm>
        </p:spPr>
        <p:txBody>
          <a:bodyPr/>
          <a:lstStyle/>
          <a:p>
            <a:r>
              <a:rPr lang="bg-BG"/>
              <a:t>Направете си визитни картички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95600"/>
            <a:ext cx="3810000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657600"/>
            <a:ext cx="3811588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Свалете файла </a:t>
            </a:r>
            <a:r>
              <a:rPr lang="en-US" sz="2800"/>
              <a:t>Bulgaria_Map.bmp;</a:t>
            </a:r>
          </a:p>
          <a:p>
            <a:pPr>
              <a:lnSpc>
                <a:spcPct val="80000"/>
              </a:lnSpc>
            </a:pPr>
            <a:r>
              <a:rPr lang="bg-BG" sz="2800"/>
              <a:t>Надпишете имената на: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двете морски столици на България;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най- големия град на река Дунав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града, в който живеете;</a:t>
            </a:r>
          </a:p>
          <a:p>
            <a:pPr lvl="1">
              <a:lnSpc>
                <a:spcPct val="80000"/>
              </a:lnSpc>
            </a:pPr>
            <a:r>
              <a:rPr lang="bg-BG" sz="2400"/>
              <a:t>града под тепетата;</a:t>
            </a:r>
          </a:p>
          <a:p>
            <a:pPr>
              <a:lnSpc>
                <a:spcPct val="80000"/>
              </a:lnSpc>
            </a:pPr>
            <a:r>
              <a:rPr lang="bg-BG" sz="2800"/>
              <a:t>Надпишете името на столицата с по- голям размер на буквите;</a:t>
            </a:r>
          </a:p>
          <a:p>
            <a:pPr>
              <a:lnSpc>
                <a:spcPct val="80000"/>
              </a:lnSpc>
            </a:pPr>
            <a:r>
              <a:rPr lang="bg-BG" sz="2800"/>
              <a:t>Вмъкнете заглавие “Карта на България” над картата;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5</a:t>
            </a:r>
            <a:r>
              <a:rPr lang="bg-BG"/>
              <a:t>. Практически задачи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190</TotalTime>
  <Words>216</Words>
  <Application>Microsoft Office PowerPoint</Application>
  <PresentationFormat>Презентация на цял екран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Blends</vt:lpstr>
      <vt:lpstr>Текст в графика</vt:lpstr>
      <vt:lpstr>1. Текст</vt:lpstr>
      <vt:lpstr>2. Добавяне на текст</vt:lpstr>
      <vt:lpstr>3. Задаване на размер и шрифт на текста (View/ Text Toolbar)</vt:lpstr>
      <vt:lpstr>4. Практически задачи</vt:lpstr>
      <vt:lpstr>5. Практически задачи</vt:lpstr>
      <vt:lpstr>5. Практически задачи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8</cp:revision>
  <cp:lastPrinted>1601-01-01T00:00:00Z</cp:lastPrinted>
  <dcterms:created xsi:type="dcterms:W3CDTF">1601-01-01T00:00:00Z</dcterms:created>
  <dcterms:modified xsi:type="dcterms:W3CDTF">2012-09-28T12:16:45Z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