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bg-BG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bg-BG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C8C05D6-93E6-4115-BE6C-AADC060BB6C8}" type="slidenum">
              <a:rPr lang="bg-BG" altLang="en-US"/>
              <a:pPr/>
              <a:t>‹#›</a:t>
            </a:fld>
            <a:endParaRPr lang="bg-BG" alt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3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4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4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4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4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4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4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4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4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4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4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5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5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5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5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5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5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5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5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5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515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63D2A-C5AE-47A0-9358-8936D2DB58F8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4A59F-D359-42C9-956A-6E9A901652E6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9656C-24F4-48A7-8AEA-85EE7D8A668F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066C91-223A-4FEC-AF70-A28CC6B8910B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EEFF0-DC2C-4572-A484-CBEF11505709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1007C4-27A1-4415-A9B3-4A4207B30859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FB9C6-E802-41BA-BFB8-D2248FCF20D0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56EB9-F663-4C9D-AB6A-147E23D159A5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8512C-9589-4FA3-9C9F-041A208768A0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 alt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60AD1-480F-42DA-AF97-96C4473631B9}" type="slidenum">
              <a:rPr lang="bg-BG" altLang="en-US"/>
              <a:pPr/>
              <a:t>‹#›</a:t>
            </a:fld>
            <a:endParaRPr lang="bg-BG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bg-BG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n-US" smtClean="0"/>
              <a:t>Click to edit Master text styles</a:t>
            </a:r>
          </a:p>
          <a:p>
            <a:pPr lvl="1"/>
            <a:r>
              <a:rPr lang="bg-BG" altLang="en-US" smtClean="0"/>
              <a:t>Second level</a:t>
            </a:r>
          </a:p>
          <a:p>
            <a:pPr lvl="2"/>
            <a:r>
              <a:rPr lang="bg-BG" altLang="en-US" smtClean="0"/>
              <a:t>Third level</a:t>
            </a:r>
          </a:p>
          <a:p>
            <a:pPr lvl="3"/>
            <a:r>
              <a:rPr lang="bg-BG" altLang="en-US" smtClean="0"/>
              <a:t>Fourth level</a:t>
            </a:r>
          </a:p>
          <a:p>
            <a:pPr lvl="4"/>
            <a:r>
              <a:rPr lang="bg-BG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bg-BG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bg-BG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301D3D1-5217-4489-9905-639194DA59FA}" type="slidenum">
              <a:rPr lang="bg-BG" altLang="en-US"/>
              <a:pPr/>
              <a:t>‹#›</a:t>
            </a:fld>
            <a:endParaRPr lang="bg-BG" altLang="en-US"/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Подпограми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1. Видове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Особености:</a:t>
            </a:r>
          </a:p>
          <a:p>
            <a:pPr lvl="1"/>
            <a:r>
              <a:rPr lang="bg-BG"/>
              <a:t>представляват малки програми вътре в главната програма.</a:t>
            </a:r>
          </a:p>
          <a:p>
            <a:pPr lvl="1"/>
            <a:r>
              <a:rPr lang="bg-BG"/>
              <a:t>Намират се в декларативната част;</a:t>
            </a:r>
          </a:p>
          <a:p>
            <a:r>
              <a:rPr lang="bg-BG"/>
              <a:t>Видове:</a:t>
            </a:r>
          </a:p>
          <a:p>
            <a:pPr lvl="1"/>
            <a:r>
              <a:rPr lang="bg-BG"/>
              <a:t>Процедури;</a:t>
            </a:r>
          </a:p>
          <a:p>
            <a:pPr lvl="1"/>
            <a:r>
              <a:rPr lang="bg-BG"/>
              <a:t>Функции.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2. Процедури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6612"/>
          </a:xfrm>
        </p:spPr>
        <p:txBody>
          <a:bodyPr/>
          <a:lstStyle/>
          <a:p>
            <a:r>
              <a:rPr lang="bg-BG"/>
              <a:t>Синтаксис: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procedure</a:t>
            </a:r>
            <a:r>
              <a:rPr lang="en-US"/>
              <a:t> </a:t>
            </a:r>
            <a:r>
              <a:rPr lang="bg-BG"/>
              <a:t>име(формални</a:t>
            </a:r>
            <a:r>
              <a:rPr lang="en-US"/>
              <a:t>_</a:t>
            </a:r>
            <a:r>
              <a:rPr lang="bg-BG"/>
              <a:t>параметри)</a:t>
            </a:r>
            <a:r>
              <a:rPr lang="en-US"/>
              <a:t>;</a:t>
            </a:r>
          </a:p>
          <a:p>
            <a:pPr lvl="1">
              <a:buFont typeface="Wingdings" pitchFamily="2" charset="2"/>
              <a:buNone/>
            </a:pPr>
            <a:r>
              <a:rPr lang="bg-BG"/>
              <a:t>Декларативна част;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Begin</a:t>
            </a:r>
          </a:p>
          <a:p>
            <a:pPr lvl="1">
              <a:buFont typeface="Wingdings" pitchFamily="2" charset="2"/>
              <a:buNone/>
            </a:pPr>
            <a:r>
              <a:rPr lang="bg-BG"/>
              <a:t>Операторна част;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FF0000"/>
                </a:solidFill>
              </a:rPr>
              <a:t>end</a:t>
            </a:r>
            <a:r>
              <a:rPr lang="bg-BG">
                <a:solidFill>
                  <a:srgbClr val="FF0000"/>
                </a:solidFill>
              </a:rPr>
              <a:t>;</a:t>
            </a:r>
            <a:endParaRPr lang="en-US">
              <a:solidFill>
                <a:srgbClr val="FF0000"/>
              </a:solidFill>
            </a:endParaRPr>
          </a:p>
          <a:p>
            <a:r>
              <a:rPr lang="bg-BG"/>
              <a:t>Семантика- процедурата има име и формални параметри, с които може да получи стойност или да върне стойност.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3. Обръщение към процедура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Синтаксис:</a:t>
            </a:r>
          </a:p>
          <a:p>
            <a:pPr lvl="1">
              <a:buFont typeface="Wingdings" pitchFamily="2" charset="2"/>
              <a:buNone/>
            </a:pPr>
            <a:r>
              <a:rPr lang="bg-BG"/>
              <a:t>Име(фактически параметри);</a:t>
            </a:r>
          </a:p>
          <a:p>
            <a:r>
              <a:rPr lang="bg-BG"/>
              <a:t>Семантика- с помощта на името се извиква процедурата и му се дават фактически параметри.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4. Функция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2600"/>
              <a:t>Синтаксис:</a:t>
            </a:r>
          </a:p>
          <a:p>
            <a:pPr lvl="1">
              <a:buFont typeface="Wingdings" pitchFamily="2" charset="2"/>
              <a:buNone/>
            </a:pPr>
            <a:r>
              <a:rPr lang="en-US" sz="2200">
                <a:solidFill>
                  <a:srgbClr val="FF0000"/>
                </a:solidFill>
              </a:rPr>
              <a:t>function</a:t>
            </a:r>
            <a:r>
              <a:rPr lang="en-US" sz="2200"/>
              <a:t> </a:t>
            </a:r>
            <a:r>
              <a:rPr lang="bg-BG" sz="2200"/>
              <a:t>име(формални</a:t>
            </a:r>
            <a:r>
              <a:rPr lang="en-US" sz="2200"/>
              <a:t>_</a:t>
            </a:r>
            <a:r>
              <a:rPr lang="bg-BG" sz="2200"/>
              <a:t>параметри)</a:t>
            </a:r>
            <a:r>
              <a:rPr lang="en-US" sz="2200"/>
              <a:t>: </a:t>
            </a:r>
            <a:r>
              <a:rPr lang="bg-BG" sz="2200"/>
              <a:t>тип</a:t>
            </a:r>
            <a:r>
              <a:rPr lang="en-US" sz="2200"/>
              <a:t>;</a:t>
            </a:r>
          </a:p>
          <a:p>
            <a:pPr lvl="1">
              <a:buFont typeface="Wingdings" pitchFamily="2" charset="2"/>
              <a:buNone/>
            </a:pPr>
            <a:r>
              <a:rPr lang="bg-BG" sz="2200"/>
              <a:t>Декларативна част;</a:t>
            </a:r>
          </a:p>
          <a:p>
            <a:pPr lvl="1">
              <a:buFont typeface="Wingdings" pitchFamily="2" charset="2"/>
              <a:buNone/>
            </a:pPr>
            <a:r>
              <a:rPr lang="en-US" sz="2200">
                <a:solidFill>
                  <a:srgbClr val="FF0000"/>
                </a:solidFill>
              </a:rPr>
              <a:t>Begin</a:t>
            </a:r>
          </a:p>
          <a:p>
            <a:pPr lvl="1">
              <a:buFont typeface="Wingdings" pitchFamily="2" charset="2"/>
              <a:buNone/>
            </a:pPr>
            <a:r>
              <a:rPr lang="bg-BG" sz="2200"/>
              <a:t>Операторна част;</a:t>
            </a:r>
          </a:p>
          <a:p>
            <a:pPr lvl="1">
              <a:buFont typeface="Wingdings" pitchFamily="2" charset="2"/>
              <a:buNone/>
            </a:pPr>
            <a:r>
              <a:rPr lang="bg-BG" sz="2200">
                <a:solidFill>
                  <a:srgbClr val="FF0000"/>
                </a:solidFill>
              </a:rPr>
              <a:t>Име:= стойност;</a:t>
            </a:r>
          </a:p>
          <a:p>
            <a:pPr lvl="1">
              <a:buFont typeface="Wingdings" pitchFamily="2" charset="2"/>
              <a:buNone/>
            </a:pPr>
            <a:r>
              <a:rPr lang="en-US" sz="2200">
                <a:solidFill>
                  <a:srgbClr val="FF0000"/>
                </a:solidFill>
              </a:rPr>
              <a:t>end</a:t>
            </a:r>
            <a:r>
              <a:rPr lang="bg-BG" sz="2200">
                <a:solidFill>
                  <a:srgbClr val="FF0000"/>
                </a:solidFill>
              </a:rPr>
              <a:t>;</a:t>
            </a:r>
            <a:endParaRPr lang="en-US" sz="2200">
              <a:solidFill>
                <a:srgbClr val="FF0000"/>
              </a:solidFill>
            </a:endParaRPr>
          </a:p>
          <a:p>
            <a:r>
              <a:rPr lang="bg-BG" sz="2600"/>
              <a:t>Семантика- функцията прилича на процедурата но има една особеност: винаги трябва да върне стойност, която се присвоява на името 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5. Видове променливи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Локални- намират се в подпрограмите и имат локално действие, т.е. Само в подпрограмата, която се намират.</a:t>
            </a:r>
          </a:p>
          <a:p>
            <a:r>
              <a:rPr lang="bg-BG"/>
              <a:t>Глобални- действат в цялата програма.</a:t>
            </a:r>
          </a:p>
          <a:p>
            <a:r>
              <a:rPr lang="bg-BG"/>
              <a:t>Приоритет- локалната променлива има по- голям приоритет в подрограмата.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23</TotalTime>
  <Words>179</Words>
  <Application>Microsoft Office PowerPoint</Application>
  <PresentationFormat>Презентация на цял екран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Network</vt:lpstr>
      <vt:lpstr>Подпограми</vt:lpstr>
      <vt:lpstr>1. Видове </vt:lpstr>
      <vt:lpstr>2. Процедури</vt:lpstr>
      <vt:lpstr>3. Обръщение към процедура</vt:lpstr>
      <vt:lpstr>4. Функция</vt:lpstr>
      <vt:lpstr>5. Видове променливи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Подпограми</dc:title>
  <dc:creator>MusaPC</dc:creator>
  <cp:lastModifiedBy>Toni1</cp:lastModifiedBy>
  <cp:revision>2</cp:revision>
  <dcterms:created xsi:type="dcterms:W3CDTF">2008-10-13T00:08:42Z</dcterms:created>
  <dcterms:modified xsi:type="dcterms:W3CDTF">2012-09-28T12:21:50Z</dcterms:modified>
</cp:coreProperties>
</file>