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C1C1AB-2989-4232-8563-8F4F0BA890FB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2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2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82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2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2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2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2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2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82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FCD0E-BC21-4F20-B5EC-AE38F5DA9F8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E5586-A69F-489C-BFCC-45C3C53997F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53DED-4AC0-4C38-A91A-567096F35D1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ACA28-A8E7-49BC-97FD-3A4BACC76BB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B00A1-2EF0-4A81-AC33-96B3E78C735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649B-3BAF-4268-8773-720738CC9B0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8F95C-B8D2-4BF8-B9CE-FF33D374DB1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80323-FB55-4BEF-B050-0921186747C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1F122-8040-493E-BDEE-43F5D4A05A4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3B870-86AE-46A5-BF7F-0028B661741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D61EC5-056F-4B0C-9415-12E68D151D8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71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1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71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2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72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705600" cy="2273300"/>
          </a:xfrm>
        </p:spPr>
        <p:txBody>
          <a:bodyPr/>
          <a:lstStyle/>
          <a:p>
            <a:r>
              <a:rPr lang="bg-BG"/>
              <a:t>Трансформации в графично изображение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1. Огледално обръщане по хоризонтала и вертикала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7913687" cy="592138"/>
          </a:xfrm>
        </p:spPr>
        <p:txBody>
          <a:bodyPr/>
          <a:lstStyle/>
          <a:p>
            <a:pPr>
              <a:buFontTx/>
              <a:buNone/>
            </a:pPr>
            <a:r>
              <a:rPr lang="bg-BG"/>
              <a:t>От меню </a:t>
            </a:r>
            <a:r>
              <a:rPr lang="en-US"/>
              <a:t>Image </a:t>
            </a:r>
            <a:r>
              <a:rPr lang="bg-BG"/>
              <a:t>избираме</a:t>
            </a:r>
            <a:r>
              <a:rPr lang="en-US"/>
              <a:t> Flip</a:t>
            </a:r>
            <a:r>
              <a:rPr lang="bg-BG"/>
              <a:t> </a:t>
            </a:r>
            <a:r>
              <a:rPr lang="en-US"/>
              <a:t>/ Rotate</a:t>
            </a:r>
            <a:endParaRPr lang="bg-BG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852738"/>
            <a:ext cx="4319587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AutoShape 5"/>
          <p:cNvSpPr>
            <a:spLocks/>
          </p:cNvSpPr>
          <p:nvPr/>
        </p:nvSpPr>
        <p:spPr bwMode="auto">
          <a:xfrm>
            <a:off x="468313" y="4184650"/>
            <a:ext cx="1728787" cy="906463"/>
          </a:xfrm>
          <a:prstGeom prst="borderCallout1">
            <a:avLst>
              <a:gd name="adj1" fmla="val 12611"/>
              <a:gd name="adj2" fmla="val 104407"/>
              <a:gd name="adj3" fmla="val -9458"/>
              <a:gd name="adj4" fmla="val 1496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Огледално завъртане по вертикала</a:t>
            </a:r>
          </a:p>
        </p:txBody>
      </p:sp>
      <p:sp>
        <p:nvSpPr>
          <p:cNvPr id="10246" name="AutoShape 6"/>
          <p:cNvSpPr>
            <a:spLocks/>
          </p:cNvSpPr>
          <p:nvPr/>
        </p:nvSpPr>
        <p:spPr bwMode="auto">
          <a:xfrm>
            <a:off x="468313" y="3141663"/>
            <a:ext cx="1728787" cy="906462"/>
          </a:xfrm>
          <a:prstGeom prst="borderCallout1">
            <a:avLst>
              <a:gd name="adj1" fmla="val 12611"/>
              <a:gd name="adj2" fmla="val 104407"/>
              <a:gd name="adj3" fmla="val 69880"/>
              <a:gd name="adj4" fmla="val 150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Огледално завъртане по хоризонтала</a:t>
            </a:r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7200900" y="4581525"/>
            <a:ext cx="1728788" cy="647700"/>
          </a:xfrm>
          <a:prstGeom prst="borderCallout1">
            <a:avLst>
              <a:gd name="adj1" fmla="val 17648"/>
              <a:gd name="adj2" fmla="val -4407"/>
              <a:gd name="adj3" fmla="val -19852"/>
              <a:gd name="adj4" fmla="val -159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Завъртане по зададен ъгъл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Разтягане, свиване и накланяне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8775" y="1844675"/>
            <a:ext cx="8424863" cy="592138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bg-BG"/>
              <a:t>От меню </a:t>
            </a:r>
            <a:r>
              <a:rPr lang="en-US"/>
              <a:t>Image </a:t>
            </a:r>
            <a:r>
              <a:rPr lang="bg-BG"/>
              <a:t>избираме</a:t>
            </a:r>
            <a:r>
              <a:rPr lang="en-US"/>
              <a:t> Stretch</a:t>
            </a:r>
            <a:r>
              <a:rPr lang="bg-BG"/>
              <a:t> </a:t>
            </a:r>
            <a:r>
              <a:rPr lang="en-US"/>
              <a:t>/ Skew</a:t>
            </a:r>
            <a:endParaRPr lang="bg-BG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263" y="2673350"/>
            <a:ext cx="4103687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AutoShape 6"/>
          <p:cNvSpPr>
            <a:spLocks/>
          </p:cNvSpPr>
          <p:nvPr/>
        </p:nvSpPr>
        <p:spPr bwMode="auto">
          <a:xfrm>
            <a:off x="431800" y="2708275"/>
            <a:ext cx="1800225" cy="863600"/>
          </a:xfrm>
          <a:prstGeom prst="borderCallout1">
            <a:avLst>
              <a:gd name="adj1" fmla="val 13236"/>
              <a:gd name="adj2" fmla="val 104231"/>
              <a:gd name="adj3" fmla="val 93384"/>
              <a:gd name="adj4" fmla="val 1513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Свиване и разтягане по хоризонтала</a:t>
            </a:r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431800" y="3933825"/>
            <a:ext cx="1800225" cy="863600"/>
          </a:xfrm>
          <a:prstGeom prst="borderCallout1">
            <a:avLst>
              <a:gd name="adj1" fmla="val 13236"/>
              <a:gd name="adj2" fmla="val 104231"/>
              <a:gd name="adj3" fmla="val 18014"/>
              <a:gd name="adj4" fmla="val 143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Свиване и разтягане по вертикала</a:t>
            </a: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>
            <a:off x="7092950" y="5265738"/>
            <a:ext cx="1800225" cy="684212"/>
          </a:xfrm>
          <a:prstGeom prst="borderCallout1">
            <a:avLst>
              <a:gd name="adj1" fmla="val 16704"/>
              <a:gd name="adj2" fmla="val -4231"/>
              <a:gd name="adj3" fmla="val 14616"/>
              <a:gd name="adj4" fmla="val -109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Накланяне по вертикала</a:t>
            </a:r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>
            <a:off x="7092950" y="3933825"/>
            <a:ext cx="1800225" cy="863600"/>
          </a:xfrm>
          <a:prstGeom prst="borderCallout1">
            <a:avLst>
              <a:gd name="adj1" fmla="val 13236"/>
              <a:gd name="adj2" fmla="val -4231"/>
              <a:gd name="adj3" fmla="val 111764"/>
              <a:gd name="adj4" fmla="val -1156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Накланяне по хоризонтала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Практически задачи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1188"/>
            <a:ext cx="7812088" cy="309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Начертайте крива линия с дебелина,</a:t>
            </a:r>
            <a:br>
              <a:rPr lang="bg-BG" sz="2400"/>
            </a:br>
            <a:r>
              <a:rPr lang="bg-BG" sz="2400"/>
              <a:t>като я усучите последния начин: </a:t>
            </a:r>
          </a:p>
          <a:p>
            <a:pPr>
              <a:lnSpc>
                <a:spcPct val="90000"/>
              </a:lnSpc>
            </a:pPr>
            <a:r>
              <a:rPr lang="bg-BG" sz="2400"/>
              <a:t> Маркирайте кривата и я копирайте;</a:t>
            </a:r>
          </a:p>
          <a:p>
            <a:pPr>
              <a:lnSpc>
                <a:spcPct val="90000"/>
              </a:lnSpc>
            </a:pPr>
            <a:r>
              <a:rPr lang="bg-BG" sz="2400"/>
              <a:t>Огледално я обърнете по хоризонтала и съединете двете половини;</a:t>
            </a:r>
          </a:p>
          <a:p>
            <a:pPr>
              <a:lnSpc>
                <a:spcPct val="90000"/>
              </a:lnSpc>
            </a:pPr>
            <a:r>
              <a:rPr lang="bg-BG" sz="2400"/>
              <a:t>Запълнете с червен цвят и я обърнете огледално по вертикала;</a:t>
            </a:r>
          </a:p>
          <a:p>
            <a:pPr>
              <a:lnSpc>
                <a:spcPct val="90000"/>
              </a:lnSpc>
            </a:pPr>
            <a:r>
              <a:rPr lang="bg-BG" sz="2400"/>
              <a:t>Нарисувайте дръжка и листо;</a:t>
            </a:r>
          </a:p>
          <a:p>
            <a:pPr>
              <a:lnSpc>
                <a:spcPct val="90000"/>
              </a:lnSpc>
            </a:pPr>
            <a:endParaRPr lang="bg-BG" sz="240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905375"/>
            <a:ext cx="7477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952625"/>
            <a:ext cx="6842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1163" y="4905375"/>
            <a:ext cx="154781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555875" y="5265738"/>
            <a:ext cx="433388" cy="360362"/>
          </a:xfrm>
          <a:prstGeom prst="rightArrow">
            <a:avLst>
              <a:gd name="adj1" fmla="val 50000"/>
              <a:gd name="adj2" fmla="val 30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4905375"/>
            <a:ext cx="1584325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500563" y="5337175"/>
            <a:ext cx="433387" cy="360363"/>
          </a:xfrm>
          <a:prstGeom prst="rightArrow">
            <a:avLst>
              <a:gd name="adj1" fmla="val 50000"/>
              <a:gd name="adj2" fmla="val 30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4724400"/>
            <a:ext cx="1616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551613" y="5300663"/>
            <a:ext cx="433387" cy="360362"/>
          </a:xfrm>
          <a:prstGeom prst="rightArrow">
            <a:avLst>
              <a:gd name="adj1" fmla="val 50000"/>
              <a:gd name="adj2" fmla="val 30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443663" y="2133600"/>
            <a:ext cx="973137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Практически задачи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8800"/>
            <a:ext cx="8496300" cy="2752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Свалете файла </a:t>
            </a:r>
            <a:r>
              <a:rPr lang="en-US" sz="2800"/>
              <a:t>ezero.bmp;</a:t>
            </a:r>
          </a:p>
          <a:p>
            <a:pPr>
              <a:lnSpc>
                <a:spcPct val="80000"/>
              </a:lnSpc>
            </a:pPr>
            <a:r>
              <a:rPr lang="bg-BG" sz="2800"/>
              <a:t>Направете копие на горната част на картината;</a:t>
            </a:r>
          </a:p>
          <a:p>
            <a:pPr>
              <a:lnSpc>
                <a:spcPct val="80000"/>
              </a:lnSpc>
            </a:pPr>
            <a:r>
              <a:rPr lang="bg-BG" sz="2800"/>
              <a:t>Обърнете огледално по вертикала и го поставете в езерото;</a:t>
            </a:r>
          </a:p>
          <a:p>
            <a:pPr>
              <a:lnSpc>
                <a:spcPct val="80000"/>
              </a:lnSpc>
            </a:pPr>
            <a:r>
              <a:rPr lang="bg-BG" sz="2800"/>
              <a:t>За по- реалистично намалете размерите и го наклонете;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50" y="4868863"/>
            <a:ext cx="2700338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3100" y="4810125"/>
            <a:ext cx="27368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787900" y="5661025"/>
            <a:ext cx="612775" cy="396875"/>
          </a:xfrm>
          <a:prstGeom prst="rightArrow">
            <a:avLst>
              <a:gd name="adj1" fmla="val 50000"/>
              <a:gd name="adj2" fmla="val 386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129</TotalTime>
  <Words>106</Words>
  <Application>Microsoft Office PowerPoint</Application>
  <PresentationFormat>Презентация на цял екран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Crayons</vt:lpstr>
      <vt:lpstr>Трансформации в графично изображение</vt:lpstr>
      <vt:lpstr>1. Огледално обръщане по хоризонтала и вертикала</vt:lpstr>
      <vt:lpstr>2. Разтягане, свиване и накланяне</vt:lpstr>
      <vt:lpstr>3. Практически задачи</vt:lpstr>
      <vt:lpstr>4. Практически задачи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2</cp:revision>
  <cp:lastPrinted>1601-01-01T00:00:00Z</cp:lastPrinted>
  <dcterms:created xsi:type="dcterms:W3CDTF">1601-01-01T00:00:00Z</dcterms:created>
  <dcterms:modified xsi:type="dcterms:W3CDTF">2012-09-28T12:16:23Z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