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1512-0ACC-4160-8393-02B0D49B527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5D1B-1287-4998-AAE5-5A15FA07094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CB5A7-23DA-4CE2-8523-DD43CBDE367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99D928-AFA3-4CAD-87DC-8BA1A3EF81E9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5AA0-CC60-40CA-AF4C-A358AD0090B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DBBF-2A3C-4259-9152-802CF88C2AF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E3F6-C70E-4701-AFCE-2850237A0CA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0D1B-7C9C-46A0-9000-F7B0ACA15CC6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8A23C-A902-40CF-8F1A-2E417EF37DCF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0933-DFCA-4454-9CC3-E9F2F612D0F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7E01C-B3FD-44DF-9F1F-D781BB5AE05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056F0-26A5-45AA-954E-88B7C9C479A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2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1C607F-0701-4F32-B44A-DD4DEEBFF429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2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772400" cy="1470025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bg-BG" sz="6000" b="1"/>
              <a:t>МАСКИ И КАНАЛИ</a:t>
            </a:r>
            <a:r>
              <a:rPr lang="bg-BG" sz="4000"/>
              <a:t/>
            </a:r>
            <a:br>
              <a:rPr lang="bg-BG" sz="4000"/>
            </a:br>
            <a:endParaRPr lang="bg-BG" sz="40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500438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Палитрата </a:t>
            </a:r>
            <a:r>
              <a:rPr lang="bg-BG" i="1"/>
              <a:t>Channels</a:t>
            </a:r>
            <a:r>
              <a:rPr lang="bg-BG"/>
              <a:t> показва всички съществуващи канали на отделни редове.</a:t>
            </a:r>
          </a:p>
          <a:p>
            <a:r>
              <a:rPr lang="bg-BG"/>
              <a:t>С </a:t>
            </a:r>
            <a:r>
              <a:rPr lang="bg-BG" i="1"/>
              <a:t>клик</a:t>
            </a:r>
            <a:r>
              <a:rPr lang="bg-BG"/>
              <a:t> върху иконката</a:t>
            </a:r>
            <a:r>
              <a:rPr lang="en-US"/>
              <a:t>  </a:t>
            </a:r>
            <a:r>
              <a:rPr lang="bg-BG"/>
              <a:t> </a:t>
            </a:r>
            <a:r>
              <a:rPr lang="en-US"/>
              <a:t>     </a:t>
            </a:r>
            <a:r>
              <a:rPr lang="bg-BG"/>
              <a:t>в началото на реда на даден канал можем да показваме или скриваме неговото съдържание.</a:t>
            </a:r>
          </a:p>
        </p:txBody>
      </p:sp>
      <p:pic>
        <p:nvPicPr>
          <p:cNvPr id="13316" name="Picture 4" descr="cl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84538"/>
            <a:ext cx="4683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В менюто с настройки на палитрата можем ако искаме да изключим показването на тези миниатури. Избираме </a:t>
            </a:r>
            <a:r>
              <a:rPr lang="bg-BG" i="1"/>
              <a:t>Palette Options</a:t>
            </a:r>
            <a:r>
              <a:rPr lang="bg-BG"/>
              <a:t>. В същото меню са командите за нов канал, за дублиране и копиране, за разделяне (</a:t>
            </a:r>
            <a:r>
              <a:rPr lang="bg-BG" i="1"/>
              <a:t>Split Channels</a:t>
            </a:r>
            <a:r>
              <a:rPr lang="bg-BG"/>
              <a:t>) и сливане (</a:t>
            </a:r>
            <a:r>
              <a:rPr lang="bg-BG" i="1"/>
              <a:t>Merge</a:t>
            </a:r>
            <a:r>
              <a:rPr lang="bg-BG"/>
              <a:t>) на канали. 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b="1"/>
              <a:t>Същност на понятието „Маски” </a:t>
            </a:r>
            <a:r>
              <a:rPr lang="bg-BG" sz="4000"/>
              <a:t/>
            </a:r>
            <a:br>
              <a:rPr lang="bg-BG" sz="4000"/>
            </a:br>
            <a:endParaRPr lang="bg-BG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Adobe Photoshop използва маски, за да изолира и обработва поотделно части от изображението. Маските са като шаблони. Изображението в шаблона се обработва, без това да засяга областите извън него. Така получената изолирана неселектирана област представлява маска, която предпазва тази част от изображението от промени. 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1223963"/>
          </a:xfrm>
        </p:spPr>
        <p:txBody>
          <a:bodyPr/>
          <a:lstStyle/>
          <a:p>
            <a:r>
              <a:rPr lang="bg-BG"/>
              <a:t>Маските се съхраняват в алфа каналите.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49388"/>
            <a:ext cx="35734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3573463"/>
            <a:ext cx="85693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Маските, представляват grayscale (черно-бели) изображения и могат да се редактират като всяко друго изображение. Областите покрити с черен цвят</a:t>
            </a:r>
            <a:r>
              <a:rPr lang="en-US" sz="3200"/>
              <a:t> </a:t>
            </a:r>
            <a:r>
              <a:rPr lang="bg-BG" sz="3200"/>
              <a:t>не могат да се редактират, а оцветените в бяло позволяват да бъдат променяни</a:t>
            </a:r>
            <a:r>
              <a:rPr lang="en-US" sz="3200"/>
              <a:t>.</a:t>
            </a:r>
            <a:endParaRPr lang="bg-BG" sz="3200"/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b="1"/>
              <a:t>Създаване на маска</a:t>
            </a:r>
            <a:r>
              <a:rPr lang="bg-BG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bg-BG" sz="2800"/>
              <a:t>За по-лесно селектиране можем да използваме режима </a:t>
            </a:r>
            <a:r>
              <a:rPr lang="en-US" sz="2800" b="1" i="1"/>
              <a:t>Quick Mask</a:t>
            </a:r>
            <a:r>
              <a:rPr lang="bg-BG" sz="2800" b="1"/>
              <a:t>,</a:t>
            </a:r>
            <a:r>
              <a:rPr lang="bg-BG" sz="2800"/>
              <a:t> който временно преобразува селекцията в маска. В този режим можем да използваме всеки един от рисуващите инструменти и филтри. При излизане от режима маската се преобразува обратно в селекция. При прилагане на бърза маска, върху частична селекция избираме бутона </a:t>
            </a:r>
            <a:r>
              <a:rPr lang="bg-BG" sz="2800" i="1"/>
              <a:t>Quick Mask</a:t>
            </a:r>
            <a:r>
              <a:rPr lang="bg-BG" sz="2800"/>
              <a:t> от панела с инструменти (</a:t>
            </a:r>
            <a:r>
              <a:rPr lang="bg-BG" sz="2800" i="1"/>
              <a:t>toolbox</a:t>
            </a:r>
            <a:r>
              <a:rPr lang="bg-BG" sz="2800"/>
              <a:t>). 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716463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400"/>
              <a:t>За да прибавите или извадите област от вече създадена селекция, трябва да рисувате върху червеното с черно или бяло. Съответно рисувайки с черно, увеличаваме защитените области, а с бяло увеличавате селектираната област. Рисувайки с бяло, изтриваме червения помощен цвят (селектираме части от изображението). За да махнем селекцията, рисуваме с черно (съответната област се оцветява в червено).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59338" y="981075"/>
          <a:ext cx="3759200" cy="5400675"/>
        </p:xfrm>
        <a:graphic>
          <a:graphicData uri="http://schemas.openxmlformats.org/presentationml/2006/ole">
            <p:oleObj spid="_x0000_s7172" name="Image" r:id="rId3" imgW="3174603" imgH="4304762" progId="Photoshop.Image.10">
              <p:embed/>
            </p:oleObj>
          </a:graphicData>
        </a:graphic>
      </p:graphicFrame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/>
              <a:t>С </a:t>
            </a:r>
            <a:r>
              <a:rPr lang="bg-BG" i="1"/>
              <a:t>клик</a:t>
            </a:r>
            <a:r>
              <a:rPr lang="bg-BG"/>
              <a:t> върху бутона </a:t>
            </a:r>
            <a:r>
              <a:rPr lang="bg-BG" i="1"/>
              <a:t>Standard Mode</a:t>
            </a:r>
            <a:r>
              <a:rPr lang="bg-BG"/>
              <a:t>  в панела с инструменти (</a:t>
            </a:r>
            <a:r>
              <a:rPr lang="bg-BG" i="1"/>
              <a:t>toolbox</a:t>
            </a:r>
            <a:r>
              <a:rPr lang="bg-BG"/>
              <a:t>) излизаме от режима </a:t>
            </a:r>
            <a:r>
              <a:rPr lang="bg-BG" i="1"/>
              <a:t>Quick Mask</a:t>
            </a:r>
            <a:r>
              <a:rPr lang="bg-BG"/>
              <a:t>. </a:t>
            </a:r>
            <a:endParaRPr lang="en-US"/>
          </a:p>
          <a:p>
            <a:pPr>
              <a:lnSpc>
                <a:spcPct val="90000"/>
              </a:lnSpc>
            </a:pPr>
            <a:r>
              <a:rPr lang="bg-BG"/>
              <a:t>Промените, които ще правим върху изображението ще се отразят само в селектираната област. За да махнем селекцията можем да изберем командата</a:t>
            </a:r>
            <a:r>
              <a:rPr lang="en-US"/>
              <a:t> select</a:t>
            </a:r>
            <a:r>
              <a:rPr lang="bg-BG" i="1"/>
              <a:t>/ Deselect</a:t>
            </a:r>
            <a:r>
              <a:rPr lang="bg-BG"/>
              <a:t> или </a:t>
            </a:r>
            <a:r>
              <a:rPr lang="bg-BG" i="1"/>
              <a:t>Ctrl + D</a:t>
            </a:r>
            <a:r>
              <a:rPr lang="bg-BG"/>
              <a:t> от клавиатурата.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b="1"/>
              <a:t>Канали във photoshop</a:t>
            </a:r>
            <a:endParaRPr lang="bg-BG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3527425" cy="4525963"/>
          </a:xfrm>
        </p:spPr>
        <p:txBody>
          <a:bodyPr/>
          <a:lstStyle/>
          <a:p>
            <a:r>
              <a:rPr lang="bg-BG"/>
              <a:t>Каналите представляват черно-бели изображения, които съхраняват определен тип информация.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00213"/>
            <a:ext cx="33750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bg-BG"/>
              <a:t>Цветови канали - те се създават автоматично при отваряне на ново изображение. Цветовият режим на това изображение определя броя на създадените канали. За RGB изображение цветовите канали са три за всеки цвят - червен, зелен и син плюс един общ съставен канал.</a:t>
            </a:r>
          </a:p>
          <a:p>
            <a:r>
              <a:rPr lang="bg-BG"/>
              <a:t>Алфа каналите служат за съхраняване на селекции.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Големината на файла зависи от съхранената информация в каналите. Колкото повече канала съдържа едно изображение, толкова по-голям е файлът. Някои файлови формати компресират тази информация и могат да спестят място.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468</Words>
  <Application>Microsoft Office PowerPoint</Application>
  <PresentationFormat>Презентация на цял екран (4:3)</PresentationFormat>
  <Paragraphs>18</Paragraphs>
  <Slides>11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4" baseType="lpstr">
      <vt:lpstr>Arial</vt:lpstr>
      <vt:lpstr>Default Design</vt:lpstr>
      <vt:lpstr>Adobe Photoshop Image</vt:lpstr>
      <vt:lpstr>МАСКИ И КАНАЛИ </vt:lpstr>
      <vt:lpstr>Същност на понятието „Маски”  </vt:lpstr>
      <vt:lpstr>Слайд 3</vt:lpstr>
      <vt:lpstr>Създаване на маска </vt:lpstr>
      <vt:lpstr>Слайд 5</vt:lpstr>
      <vt:lpstr>Слайд 6</vt:lpstr>
      <vt:lpstr>Канали във photoshop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МАСКИ И КАНАЛИ </dc:title>
  <dc:creator>doc</dc:creator>
  <cp:lastModifiedBy>Toni1</cp:lastModifiedBy>
  <cp:revision>8</cp:revision>
  <dcterms:created xsi:type="dcterms:W3CDTF">2009-10-23T20:28:06Z</dcterms:created>
  <dcterms:modified xsi:type="dcterms:W3CDTF">2012-12-14T13:36:10Z</dcterms:modified>
</cp:coreProperties>
</file>