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80" r:id="rId7"/>
    <p:sldId id="273" r:id="rId8"/>
    <p:sldId id="258" r:id="rId9"/>
    <p:sldId id="259" r:id="rId10"/>
    <p:sldId id="260" r:id="rId11"/>
    <p:sldId id="261" r:id="rId12"/>
    <p:sldId id="278" r:id="rId13"/>
    <p:sldId id="268" r:id="rId14"/>
    <p:sldId id="279" r:id="rId15"/>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lvl1pPr>
              <a:defRPr/>
            </a:lvl1pPr>
          </a:lstStyle>
          <a:p>
            <a:endParaRPr 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p>
        </p:txBody>
      </p:sp>
      <p:sp>
        <p:nvSpPr>
          <p:cNvPr id="6" name="Контейнер за номер на слайда 5"/>
          <p:cNvSpPr>
            <a:spLocks noGrp="1"/>
          </p:cNvSpPr>
          <p:nvPr>
            <p:ph type="sldNum" sz="quarter" idx="12"/>
          </p:nvPr>
        </p:nvSpPr>
        <p:spPr/>
        <p:txBody>
          <a:bodyPr/>
          <a:lstStyle>
            <a:lvl1pPr>
              <a:defRPr/>
            </a:lvl1pPr>
          </a:lstStyle>
          <a:p>
            <a:fld id="{2D37611F-462C-4A00-A429-B6D6052FE0FE}" type="slidenum">
              <a:rPr lang="bg-BG"/>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p>
        </p:txBody>
      </p:sp>
      <p:sp>
        <p:nvSpPr>
          <p:cNvPr id="6" name="Контейнер за номер на слайда 5"/>
          <p:cNvSpPr>
            <a:spLocks noGrp="1"/>
          </p:cNvSpPr>
          <p:nvPr>
            <p:ph type="sldNum" sz="quarter" idx="12"/>
          </p:nvPr>
        </p:nvSpPr>
        <p:spPr/>
        <p:txBody>
          <a:bodyPr/>
          <a:lstStyle>
            <a:lvl1pPr>
              <a:defRPr/>
            </a:lvl1pPr>
          </a:lstStyle>
          <a:p>
            <a:fld id="{F6D64FF2-2466-42D0-A4F8-505BFCB9A821}" type="slidenum">
              <a:rPr lang="bg-BG"/>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p>
        </p:txBody>
      </p:sp>
      <p:sp>
        <p:nvSpPr>
          <p:cNvPr id="6" name="Контейнер за номер на слайда 5"/>
          <p:cNvSpPr>
            <a:spLocks noGrp="1"/>
          </p:cNvSpPr>
          <p:nvPr>
            <p:ph type="sldNum" sz="quarter" idx="12"/>
          </p:nvPr>
        </p:nvSpPr>
        <p:spPr/>
        <p:txBody>
          <a:bodyPr/>
          <a:lstStyle>
            <a:lvl1pPr>
              <a:defRPr/>
            </a:lvl1pPr>
          </a:lstStyle>
          <a:p>
            <a:fld id="{A04A3E87-33D0-40CA-91F8-2328C1A6EE94}" type="slidenum">
              <a:rPr lang="bg-BG"/>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лавие, диаграма и графична кол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sz="half" idx="1"/>
          </p:nvPr>
        </p:nvSpPr>
        <p:spPr>
          <a:xfrm>
            <a:off x="457200" y="1600200"/>
            <a:ext cx="4038600" cy="4525963"/>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графична колекция 3"/>
          <p:cNvSpPr>
            <a:spLocks noGrp="1"/>
          </p:cNvSpPr>
          <p:nvPr>
            <p:ph type="clipArt" sz="half" idx="2"/>
          </p:nvPr>
        </p:nvSpPr>
        <p:spPr>
          <a:xfrm>
            <a:off x="4648200" y="1600200"/>
            <a:ext cx="4038600" cy="4525963"/>
          </a:xfrm>
        </p:spPr>
        <p:txBody>
          <a:bodyPr/>
          <a:lstStyle/>
          <a:p>
            <a:endParaRPr lang="bg-BG"/>
          </a:p>
        </p:txBody>
      </p:sp>
      <p:sp>
        <p:nvSpPr>
          <p:cNvPr id="5" name="Контейнер за дата 4"/>
          <p:cNvSpPr>
            <a:spLocks noGrp="1"/>
          </p:cNvSpPr>
          <p:nvPr>
            <p:ph type="dt" sz="half" idx="10"/>
          </p:nvPr>
        </p:nvSpPr>
        <p:spPr>
          <a:xfrm>
            <a:off x="457200" y="6245225"/>
            <a:ext cx="2133600" cy="476250"/>
          </a:xfrm>
        </p:spPr>
        <p:txBody>
          <a:bodyPr/>
          <a:lstStyle>
            <a:lvl1pPr>
              <a:defRPr/>
            </a:lvl1pPr>
          </a:lstStyle>
          <a:p>
            <a:endParaRPr lang="bg-BG"/>
          </a:p>
        </p:txBody>
      </p:sp>
      <p:sp>
        <p:nvSpPr>
          <p:cNvPr id="6" name="Контейнер за долния колонтитул 5"/>
          <p:cNvSpPr>
            <a:spLocks noGrp="1"/>
          </p:cNvSpPr>
          <p:nvPr>
            <p:ph type="ftr" sz="quarter" idx="11"/>
          </p:nvPr>
        </p:nvSpPr>
        <p:spPr>
          <a:xfrm>
            <a:off x="3124200" y="6245225"/>
            <a:ext cx="2895600" cy="476250"/>
          </a:xfrm>
        </p:spPr>
        <p:txBody>
          <a:bodyPr/>
          <a:lstStyle>
            <a:lvl1pPr>
              <a:defRPr/>
            </a:lvl1pPr>
          </a:lstStyle>
          <a:p>
            <a:endParaRPr lang="bg-BG"/>
          </a:p>
        </p:txBody>
      </p:sp>
      <p:sp>
        <p:nvSpPr>
          <p:cNvPr id="7" name="Контейнер за номер на слайда 6"/>
          <p:cNvSpPr>
            <a:spLocks noGrp="1"/>
          </p:cNvSpPr>
          <p:nvPr>
            <p:ph type="sldNum" sz="quarter" idx="12"/>
          </p:nvPr>
        </p:nvSpPr>
        <p:spPr>
          <a:xfrm>
            <a:off x="6553200" y="6245225"/>
            <a:ext cx="2133600" cy="476250"/>
          </a:xfrm>
        </p:spPr>
        <p:txBody>
          <a:bodyPr/>
          <a:lstStyle>
            <a:lvl1pPr>
              <a:defRPr/>
            </a:lvl1pPr>
          </a:lstStyle>
          <a:p>
            <a:fld id="{E919FE10-E4ED-489C-B46B-D12985A74A8A}" type="slidenum">
              <a:rPr lang="bg-BG"/>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p>
        </p:txBody>
      </p:sp>
      <p:sp>
        <p:nvSpPr>
          <p:cNvPr id="6" name="Контейнер за номер на слайда 5"/>
          <p:cNvSpPr>
            <a:spLocks noGrp="1"/>
          </p:cNvSpPr>
          <p:nvPr>
            <p:ph type="sldNum" sz="quarter" idx="12"/>
          </p:nvPr>
        </p:nvSpPr>
        <p:spPr/>
        <p:txBody>
          <a:bodyPr/>
          <a:lstStyle>
            <a:lvl1pPr>
              <a:defRPr/>
            </a:lvl1pPr>
          </a:lstStyle>
          <a:p>
            <a:fld id="{ED559A35-C61D-4875-8048-DDD6E1C0562A}" type="slidenum">
              <a:rPr lang="bg-BG"/>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lvl1pPr>
              <a:defRPr/>
            </a:lvl1pPr>
          </a:lstStyle>
          <a:p>
            <a:endParaRPr lang="bg-BG"/>
          </a:p>
        </p:txBody>
      </p:sp>
      <p:sp>
        <p:nvSpPr>
          <p:cNvPr id="5" name="Контейнер за долния колонтитул 4"/>
          <p:cNvSpPr>
            <a:spLocks noGrp="1"/>
          </p:cNvSpPr>
          <p:nvPr>
            <p:ph type="ftr" sz="quarter" idx="11"/>
          </p:nvPr>
        </p:nvSpPr>
        <p:spPr/>
        <p:txBody>
          <a:bodyPr/>
          <a:lstStyle>
            <a:lvl1pPr>
              <a:defRPr/>
            </a:lvl1pPr>
          </a:lstStyle>
          <a:p>
            <a:endParaRPr lang="bg-BG"/>
          </a:p>
        </p:txBody>
      </p:sp>
      <p:sp>
        <p:nvSpPr>
          <p:cNvPr id="6" name="Контейнер за номер на слайда 5"/>
          <p:cNvSpPr>
            <a:spLocks noGrp="1"/>
          </p:cNvSpPr>
          <p:nvPr>
            <p:ph type="sldNum" sz="quarter" idx="12"/>
          </p:nvPr>
        </p:nvSpPr>
        <p:spPr/>
        <p:txBody>
          <a:bodyPr/>
          <a:lstStyle>
            <a:lvl1pPr>
              <a:defRPr/>
            </a:lvl1pPr>
          </a:lstStyle>
          <a:p>
            <a:fld id="{3B0DA320-7F9C-4BFB-8378-C79A6111904E}" type="slidenum">
              <a:rPr lang="bg-BG"/>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p>
        </p:txBody>
      </p:sp>
      <p:sp>
        <p:nvSpPr>
          <p:cNvPr id="6" name="Контейнер за долния колонтитул 5"/>
          <p:cNvSpPr>
            <a:spLocks noGrp="1"/>
          </p:cNvSpPr>
          <p:nvPr>
            <p:ph type="ftr" sz="quarter" idx="11"/>
          </p:nvPr>
        </p:nvSpPr>
        <p:spPr/>
        <p:txBody>
          <a:bodyPr/>
          <a:lstStyle>
            <a:lvl1pPr>
              <a:defRPr/>
            </a:lvl1pPr>
          </a:lstStyle>
          <a:p>
            <a:endParaRPr lang="bg-BG"/>
          </a:p>
        </p:txBody>
      </p:sp>
      <p:sp>
        <p:nvSpPr>
          <p:cNvPr id="7" name="Контейнер за номер на слайда 6"/>
          <p:cNvSpPr>
            <a:spLocks noGrp="1"/>
          </p:cNvSpPr>
          <p:nvPr>
            <p:ph type="sldNum" sz="quarter" idx="12"/>
          </p:nvPr>
        </p:nvSpPr>
        <p:spPr/>
        <p:txBody>
          <a:bodyPr/>
          <a:lstStyle>
            <a:lvl1pPr>
              <a:defRPr/>
            </a:lvl1pPr>
          </a:lstStyle>
          <a:p>
            <a:fld id="{FECB92C1-9D35-4011-B6B5-D610B84B3F24}" type="slidenum">
              <a:rPr lang="bg-BG"/>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p>
        </p:txBody>
      </p:sp>
      <p:sp>
        <p:nvSpPr>
          <p:cNvPr id="8" name="Контейнер за долния колонтитул 7"/>
          <p:cNvSpPr>
            <a:spLocks noGrp="1"/>
          </p:cNvSpPr>
          <p:nvPr>
            <p:ph type="ftr" sz="quarter" idx="11"/>
          </p:nvPr>
        </p:nvSpPr>
        <p:spPr/>
        <p:txBody>
          <a:bodyPr/>
          <a:lstStyle>
            <a:lvl1pPr>
              <a:defRPr/>
            </a:lvl1pPr>
          </a:lstStyle>
          <a:p>
            <a:endParaRPr lang="bg-BG"/>
          </a:p>
        </p:txBody>
      </p:sp>
      <p:sp>
        <p:nvSpPr>
          <p:cNvPr id="9" name="Контейнер за номер на слайда 8"/>
          <p:cNvSpPr>
            <a:spLocks noGrp="1"/>
          </p:cNvSpPr>
          <p:nvPr>
            <p:ph type="sldNum" sz="quarter" idx="12"/>
          </p:nvPr>
        </p:nvSpPr>
        <p:spPr/>
        <p:txBody>
          <a:bodyPr/>
          <a:lstStyle>
            <a:lvl1pPr>
              <a:defRPr/>
            </a:lvl1pPr>
          </a:lstStyle>
          <a:p>
            <a:fld id="{55DC5F2C-6F10-4720-BC14-EC00A0E6A56F}" type="slidenum">
              <a:rPr lang="bg-BG"/>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lvl1pPr>
              <a:defRPr/>
            </a:lvl1pPr>
          </a:lstStyle>
          <a:p>
            <a:endParaRPr lang="bg-BG"/>
          </a:p>
        </p:txBody>
      </p:sp>
      <p:sp>
        <p:nvSpPr>
          <p:cNvPr id="4" name="Контейнер за долния колонтитул 3"/>
          <p:cNvSpPr>
            <a:spLocks noGrp="1"/>
          </p:cNvSpPr>
          <p:nvPr>
            <p:ph type="ftr" sz="quarter" idx="11"/>
          </p:nvPr>
        </p:nvSpPr>
        <p:spPr/>
        <p:txBody>
          <a:bodyPr/>
          <a:lstStyle>
            <a:lvl1pPr>
              <a:defRPr/>
            </a:lvl1pPr>
          </a:lstStyle>
          <a:p>
            <a:endParaRPr lang="bg-BG"/>
          </a:p>
        </p:txBody>
      </p:sp>
      <p:sp>
        <p:nvSpPr>
          <p:cNvPr id="5" name="Контейнер за номер на слайда 4"/>
          <p:cNvSpPr>
            <a:spLocks noGrp="1"/>
          </p:cNvSpPr>
          <p:nvPr>
            <p:ph type="sldNum" sz="quarter" idx="12"/>
          </p:nvPr>
        </p:nvSpPr>
        <p:spPr/>
        <p:txBody>
          <a:bodyPr/>
          <a:lstStyle>
            <a:lvl1pPr>
              <a:defRPr/>
            </a:lvl1pPr>
          </a:lstStyle>
          <a:p>
            <a:fld id="{32747204-A66E-4F94-B582-E9F0DF3B4154}" type="slidenum">
              <a:rPr lang="bg-BG"/>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p>
        </p:txBody>
      </p:sp>
      <p:sp>
        <p:nvSpPr>
          <p:cNvPr id="3" name="Контейнер за долния колонтитул 2"/>
          <p:cNvSpPr>
            <a:spLocks noGrp="1"/>
          </p:cNvSpPr>
          <p:nvPr>
            <p:ph type="ftr" sz="quarter" idx="11"/>
          </p:nvPr>
        </p:nvSpPr>
        <p:spPr/>
        <p:txBody>
          <a:bodyPr/>
          <a:lstStyle>
            <a:lvl1pPr>
              <a:defRPr/>
            </a:lvl1pPr>
          </a:lstStyle>
          <a:p>
            <a:endParaRPr lang="bg-BG"/>
          </a:p>
        </p:txBody>
      </p:sp>
      <p:sp>
        <p:nvSpPr>
          <p:cNvPr id="4" name="Контейнер за номер на слайда 3"/>
          <p:cNvSpPr>
            <a:spLocks noGrp="1"/>
          </p:cNvSpPr>
          <p:nvPr>
            <p:ph type="sldNum" sz="quarter" idx="12"/>
          </p:nvPr>
        </p:nvSpPr>
        <p:spPr/>
        <p:txBody>
          <a:bodyPr/>
          <a:lstStyle>
            <a:lvl1pPr>
              <a:defRPr/>
            </a:lvl1pPr>
          </a:lstStyle>
          <a:p>
            <a:fld id="{37D24D42-C495-40B7-86A0-DDBE6A413685}" type="slidenum">
              <a:rPr lang="bg-BG"/>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lvl1pPr>
              <a:defRPr/>
            </a:lvl1pPr>
          </a:lstStyle>
          <a:p>
            <a:endParaRPr lang="bg-BG"/>
          </a:p>
        </p:txBody>
      </p:sp>
      <p:sp>
        <p:nvSpPr>
          <p:cNvPr id="6" name="Контейнер за долния колонтитул 5"/>
          <p:cNvSpPr>
            <a:spLocks noGrp="1"/>
          </p:cNvSpPr>
          <p:nvPr>
            <p:ph type="ftr" sz="quarter" idx="11"/>
          </p:nvPr>
        </p:nvSpPr>
        <p:spPr/>
        <p:txBody>
          <a:bodyPr/>
          <a:lstStyle>
            <a:lvl1pPr>
              <a:defRPr/>
            </a:lvl1pPr>
          </a:lstStyle>
          <a:p>
            <a:endParaRPr lang="bg-BG"/>
          </a:p>
        </p:txBody>
      </p:sp>
      <p:sp>
        <p:nvSpPr>
          <p:cNvPr id="7" name="Контейнер за номер на слайда 6"/>
          <p:cNvSpPr>
            <a:spLocks noGrp="1"/>
          </p:cNvSpPr>
          <p:nvPr>
            <p:ph type="sldNum" sz="quarter" idx="12"/>
          </p:nvPr>
        </p:nvSpPr>
        <p:spPr/>
        <p:txBody>
          <a:bodyPr/>
          <a:lstStyle>
            <a:lvl1pPr>
              <a:defRPr/>
            </a:lvl1pPr>
          </a:lstStyle>
          <a:p>
            <a:fld id="{4C65E90F-980E-434A-BCD3-5F7D2962B7C9}" type="slidenum">
              <a:rPr lang="bg-BG"/>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lvl1pPr>
              <a:defRPr/>
            </a:lvl1pPr>
          </a:lstStyle>
          <a:p>
            <a:endParaRPr lang="bg-BG"/>
          </a:p>
        </p:txBody>
      </p:sp>
      <p:sp>
        <p:nvSpPr>
          <p:cNvPr id="6" name="Контейнер за долния колонтитул 5"/>
          <p:cNvSpPr>
            <a:spLocks noGrp="1"/>
          </p:cNvSpPr>
          <p:nvPr>
            <p:ph type="ftr" sz="quarter" idx="11"/>
          </p:nvPr>
        </p:nvSpPr>
        <p:spPr/>
        <p:txBody>
          <a:bodyPr/>
          <a:lstStyle>
            <a:lvl1pPr>
              <a:defRPr/>
            </a:lvl1pPr>
          </a:lstStyle>
          <a:p>
            <a:endParaRPr lang="bg-BG"/>
          </a:p>
        </p:txBody>
      </p:sp>
      <p:sp>
        <p:nvSpPr>
          <p:cNvPr id="7" name="Контейнер за номер на слайда 6"/>
          <p:cNvSpPr>
            <a:spLocks noGrp="1"/>
          </p:cNvSpPr>
          <p:nvPr>
            <p:ph type="sldNum" sz="quarter" idx="12"/>
          </p:nvPr>
        </p:nvSpPr>
        <p:spPr/>
        <p:txBody>
          <a:bodyPr/>
          <a:lstStyle>
            <a:lvl1pPr>
              <a:defRPr/>
            </a:lvl1pPr>
          </a:lstStyle>
          <a:p>
            <a:fld id="{5CEB3DD9-722F-45D8-93F9-DCF8F3F4AC64}" type="slidenum">
              <a:rPr lang="bg-BG"/>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BD9574-1ED1-41BE-BE33-02FCE363DAC0}" type="slidenum">
              <a:rPr lang="bg-BG"/>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7620000" y="381000"/>
            <a:ext cx="1247775" cy="12668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clrChange>
              <a:clrFrom>
                <a:srgbClr val="5981BA"/>
              </a:clrFrom>
              <a:clrTo>
                <a:srgbClr val="5981BA">
                  <a:alpha val="0"/>
                </a:srgbClr>
              </a:clrTo>
            </a:clrChange>
            <a:lum bright="12000"/>
          </a:blip>
          <a:srcRect/>
          <a:stretch>
            <a:fillRect/>
          </a:stretch>
        </p:blipFill>
        <p:spPr bwMode="auto">
          <a:xfrm>
            <a:off x="0" y="5686425"/>
            <a:ext cx="1228725" cy="1171575"/>
          </a:xfrm>
          <a:prstGeom prst="rect">
            <a:avLst/>
          </a:prstGeom>
          <a:noFill/>
          <a:ln w="9525">
            <a:noFill/>
            <a:miter lim="800000"/>
            <a:headEnd/>
            <a:tailEnd/>
          </a:ln>
          <a:effectLst/>
        </p:spPr>
      </p:pic>
      <p:grpSp>
        <p:nvGrpSpPr>
          <p:cNvPr id="2064" name="Group 16"/>
          <p:cNvGrpSpPr>
            <a:grpSpLocks/>
          </p:cNvGrpSpPr>
          <p:nvPr/>
        </p:nvGrpSpPr>
        <p:grpSpPr bwMode="auto">
          <a:xfrm>
            <a:off x="1219200" y="2133600"/>
            <a:ext cx="6553200" cy="1600200"/>
            <a:chOff x="960" y="1728"/>
            <a:chExt cx="3702" cy="390"/>
          </a:xfrm>
        </p:grpSpPr>
        <p:pic>
          <p:nvPicPr>
            <p:cNvPr id="2055" name="Picture 7" descr="p"/>
            <p:cNvPicPr>
              <a:picLocks noChangeAspect="1" noChangeArrowheads="1" noCrop="1"/>
            </p:cNvPicPr>
            <p:nvPr/>
          </p:nvPicPr>
          <p:blipFill>
            <a:blip r:embed="rId4" cstate="print"/>
            <a:srcRect/>
            <a:stretch>
              <a:fillRect/>
            </a:stretch>
          </p:blipFill>
          <p:spPr bwMode="auto">
            <a:xfrm>
              <a:off x="960" y="1728"/>
              <a:ext cx="390" cy="390"/>
            </a:xfrm>
            <a:prstGeom prst="rect">
              <a:avLst/>
            </a:prstGeom>
            <a:noFill/>
          </p:spPr>
        </p:pic>
        <p:pic>
          <p:nvPicPr>
            <p:cNvPr id="2056" name="Picture 8" descr="h"/>
            <p:cNvPicPr>
              <a:picLocks noChangeAspect="1" noChangeArrowheads="1" noCrop="1"/>
            </p:cNvPicPr>
            <p:nvPr/>
          </p:nvPicPr>
          <p:blipFill>
            <a:blip r:embed="rId5" cstate="print"/>
            <a:srcRect/>
            <a:stretch>
              <a:fillRect/>
            </a:stretch>
          </p:blipFill>
          <p:spPr bwMode="auto">
            <a:xfrm>
              <a:off x="3456" y="1728"/>
              <a:ext cx="456" cy="390"/>
            </a:xfrm>
            <a:prstGeom prst="rect">
              <a:avLst/>
            </a:prstGeom>
            <a:noFill/>
          </p:spPr>
        </p:pic>
        <p:pic>
          <p:nvPicPr>
            <p:cNvPr id="2057" name="Picture 9" descr="o"/>
            <p:cNvPicPr>
              <a:picLocks noChangeAspect="1" noChangeArrowheads="1" noCrop="1"/>
            </p:cNvPicPr>
            <p:nvPr/>
          </p:nvPicPr>
          <p:blipFill>
            <a:blip r:embed="rId6" cstate="print"/>
            <a:srcRect/>
            <a:stretch>
              <a:fillRect/>
            </a:stretch>
          </p:blipFill>
          <p:spPr bwMode="auto">
            <a:xfrm>
              <a:off x="1776" y="1728"/>
              <a:ext cx="402" cy="390"/>
            </a:xfrm>
            <a:prstGeom prst="rect">
              <a:avLst/>
            </a:prstGeom>
            <a:noFill/>
          </p:spPr>
        </p:pic>
        <p:pic>
          <p:nvPicPr>
            <p:cNvPr id="2058" name="Picture 10" descr="o"/>
            <p:cNvPicPr>
              <a:picLocks noChangeAspect="1" noChangeArrowheads="1" noCrop="1"/>
            </p:cNvPicPr>
            <p:nvPr/>
          </p:nvPicPr>
          <p:blipFill>
            <a:blip r:embed="rId6" cstate="print"/>
            <a:srcRect/>
            <a:stretch>
              <a:fillRect/>
            </a:stretch>
          </p:blipFill>
          <p:spPr bwMode="auto">
            <a:xfrm>
              <a:off x="2544" y="1728"/>
              <a:ext cx="402" cy="390"/>
            </a:xfrm>
            <a:prstGeom prst="rect">
              <a:avLst/>
            </a:prstGeom>
            <a:noFill/>
          </p:spPr>
        </p:pic>
        <p:pic>
          <p:nvPicPr>
            <p:cNvPr id="2059" name="Picture 11" descr="t"/>
            <p:cNvPicPr>
              <a:picLocks noChangeAspect="1" noChangeArrowheads="1" noCrop="1"/>
            </p:cNvPicPr>
            <p:nvPr/>
          </p:nvPicPr>
          <p:blipFill>
            <a:blip r:embed="rId7" cstate="print"/>
            <a:srcRect/>
            <a:stretch>
              <a:fillRect/>
            </a:stretch>
          </p:blipFill>
          <p:spPr bwMode="auto">
            <a:xfrm>
              <a:off x="2160" y="1728"/>
              <a:ext cx="408" cy="390"/>
            </a:xfrm>
            <a:prstGeom prst="rect">
              <a:avLst/>
            </a:prstGeom>
            <a:noFill/>
          </p:spPr>
        </p:pic>
        <p:pic>
          <p:nvPicPr>
            <p:cNvPr id="2060" name="Picture 12" descr="s"/>
            <p:cNvPicPr>
              <a:picLocks noChangeAspect="1" noChangeArrowheads="1" noCrop="1"/>
            </p:cNvPicPr>
            <p:nvPr/>
          </p:nvPicPr>
          <p:blipFill>
            <a:blip r:embed="rId8" cstate="print"/>
            <a:srcRect/>
            <a:stretch>
              <a:fillRect/>
            </a:stretch>
          </p:blipFill>
          <p:spPr bwMode="auto">
            <a:xfrm>
              <a:off x="3120" y="1728"/>
              <a:ext cx="342" cy="390"/>
            </a:xfrm>
            <a:prstGeom prst="rect">
              <a:avLst/>
            </a:prstGeom>
            <a:noFill/>
          </p:spPr>
        </p:pic>
        <p:pic>
          <p:nvPicPr>
            <p:cNvPr id="2061" name="Picture 13" descr="h"/>
            <p:cNvPicPr>
              <a:picLocks noChangeAspect="1" noChangeArrowheads="1" noCrop="1"/>
            </p:cNvPicPr>
            <p:nvPr/>
          </p:nvPicPr>
          <p:blipFill>
            <a:blip r:embed="rId5" cstate="print"/>
            <a:srcRect/>
            <a:stretch>
              <a:fillRect/>
            </a:stretch>
          </p:blipFill>
          <p:spPr bwMode="auto">
            <a:xfrm>
              <a:off x="1344" y="1728"/>
              <a:ext cx="456" cy="390"/>
            </a:xfrm>
            <a:prstGeom prst="rect">
              <a:avLst/>
            </a:prstGeom>
            <a:noFill/>
          </p:spPr>
        </p:pic>
        <p:pic>
          <p:nvPicPr>
            <p:cNvPr id="2062" name="Picture 14" descr="o"/>
            <p:cNvPicPr>
              <a:picLocks noChangeAspect="1" noChangeArrowheads="1" noCrop="1"/>
            </p:cNvPicPr>
            <p:nvPr/>
          </p:nvPicPr>
          <p:blipFill>
            <a:blip r:embed="rId6" cstate="print"/>
            <a:srcRect/>
            <a:stretch>
              <a:fillRect/>
            </a:stretch>
          </p:blipFill>
          <p:spPr bwMode="auto">
            <a:xfrm>
              <a:off x="3888" y="1728"/>
              <a:ext cx="402" cy="390"/>
            </a:xfrm>
            <a:prstGeom prst="rect">
              <a:avLst/>
            </a:prstGeom>
            <a:noFill/>
          </p:spPr>
        </p:pic>
        <p:pic>
          <p:nvPicPr>
            <p:cNvPr id="2063" name="Picture 15" descr="p"/>
            <p:cNvPicPr>
              <a:picLocks noChangeAspect="1" noChangeArrowheads="1" noCrop="1"/>
            </p:cNvPicPr>
            <p:nvPr/>
          </p:nvPicPr>
          <p:blipFill>
            <a:blip r:embed="rId4" cstate="print"/>
            <a:srcRect/>
            <a:stretch>
              <a:fillRect/>
            </a:stretch>
          </p:blipFill>
          <p:spPr bwMode="auto">
            <a:xfrm>
              <a:off x="4272" y="1728"/>
              <a:ext cx="390" cy="390"/>
            </a:xfrm>
            <a:prstGeom prst="rect">
              <a:avLst/>
            </a:prstGeom>
            <a:noFill/>
          </p:spPr>
        </p:pic>
      </p:gr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wipe(down)">
                                      <p:cBhvr>
                                        <p:cTn id="7" dur="500"/>
                                        <p:tgtEl>
                                          <p:spTgt spid="20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dissolv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dissolve">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57200"/>
            <a:ext cx="8229600" cy="6202363"/>
          </a:xfrm>
        </p:spPr>
        <p:txBody>
          <a:bodyPr/>
          <a:lstStyle/>
          <a:p>
            <a:pPr>
              <a:lnSpc>
                <a:spcPct val="80000"/>
              </a:lnSpc>
            </a:pPr>
            <a:r>
              <a:rPr lang="bg-BG" sz="2800" b="1"/>
              <a:t>Tool Options</a:t>
            </a:r>
            <a:r>
              <a:rPr lang="bg-BG" sz="2400"/>
              <a:t> - </a:t>
            </a:r>
            <a:r>
              <a:rPr lang="bg-BG" sz="2800"/>
              <a:t>за задаване на настройките на избрания (активния) инструмент.</a:t>
            </a:r>
          </a:p>
          <a:p>
            <a:pPr>
              <a:lnSpc>
                <a:spcPct val="80000"/>
              </a:lnSpc>
            </a:pPr>
            <a:r>
              <a:rPr lang="bg-BG" sz="2800" b="1"/>
              <a:t>Drop down menus</a:t>
            </a:r>
            <a:r>
              <a:rPr lang="bg-BG" sz="2800"/>
              <a:t> - падащи менюта.</a:t>
            </a:r>
            <a:br>
              <a:rPr lang="bg-BG" sz="2800"/>
            </a:br>
            <a:r>
              <a:rPr lang="bg-BG" sz="2800"/>
              <a:t/>
            </a:r>
            <a:br>
              <a:rPr lang="bg-BG" sz="2800"/>
            </a:br>
            <a:r>
              <a:rPr lang="bg-BG" sz="2800" b="1"/>
              <a:t>Info Palette</a:t>
            </a:r>
            <a:r>
              <a:rPr lang="bg-BG" sz="2800"/>
              <a:t> - показва информация за активното изображение.</a:t>
            </a:r>
            <a:br>
              <a:rPr lang="bg-BG" sz="2800"/>
            </a:br>
            <a:r>
              <a:rPr lang="bg-BG" sz="2800"/>
              <a:t/>
            </a:r>
            <a:br>
              <a:rPr lang="bg-BG" sz="2800"/>
            </a:br>
            <a:r>
              <a:rPr lang="bg-BG" sz="2800" b="1"/>
              <a:t>Colours/Styles Palette</a:t>
            </a:r>
            <a:r>
              <a:rPr lang="bg-BG" sz="2800"/>
              <a:t> - от първия панел си избирате цвят, от втория си избирате стил за слоя.</a:t>
            </a:r>
            <a:br>
              <a:rPr lang="bg-BG" sz="2800"/>
            </a:br>
            <a:r>
              <a:rPr lang="bg-BG" sz="2800"/>
              <a:t/>
            </a:r>
            <a:br>
              <a:rPr lang="bg-BG" sz="2800"/>
            </a:br>
            <a:r>
              <a:rPr lang="bg-BG" sz="2800" b="1"/>
              <a:t>History Palette </a:t>
            </a:r>
            <a:r>
              <a:rPr lang="bg-BG" sz="2800"/>
              <a:t>- от този панел може да се връщате назад в действията си до избрано от вас минало действие.</a:t>
            </a:r>
            <a:br>
              <a:rPr lang="bg-BG" sz="2800"/>
            </a:br>
            <a:r>
              <a:rPr lang="bg-BG" sz="2800"/>
              <a:t/>
            </a:r>
            <a:br>
              <a:rPr lang="bg-BG" sz="2800"/>
            </a:br>
            <a:r>
              <a:rPr lang="bg-BG" sz="2800" b="1"/>
              <a:t>Layers Palette</a:t>
            </a:r>
            <a:r>
              <a:rPr lang="bg-BG" sz="2800"/>
              <a:t> - панел със слоеве. </a:t>
            </a:r>
            <a:br>
              <a:rPr lang="bg-BG" sz="2800"/>
            </a:br>
            <a:endParaRPr lang="bg-BG"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381000"/>
            <a:ext cx="7010400" cy="1066800"/>
          </a:xfrm>
        </p:spPr>
        <p:txBody>
          <a:bodyPr/>
          <a:lstStyle/>
          <a:p>
            <a:r>
              <a:rPr lang="bg-BG" sz="3200" b="1"/>
              <a:t>Инструменти в PhotoShop CS3 - Toolbox</a:t>
            </a:r>
          </a:p>
        </p:txBody>
      </p:sp>
      <p:sp>
        <p:nvSpPr>
          <p:cNvPr id="8195" name="Rectangle 3"/>
          <p:cNvSpPr>
            <a:spLocks noGrp="1" noChangeArrowheads="1"/>
          </p:cNvSpPr>
          <p:nvPr>
            <p:ph type="body" idx="1"/>
          </p:nvPr>
        </p:nvSpPr>
        <p:spPr>
          <a:xfrm>
            <a:off x="1143000" y="1371600"/>
            <a:ext cx="7772400" cy="5257800"/>
          </a:xfrm>
        </p:spPr>
        <p:txBody>
          <a:bodyPr/>
          <a:lstStyle/>
          <a:p>
            <a:r>
              <a:rPr lang="bg-BG" sz="2800"/>
              <a:t>Move tool - Инструмент за преместване на селекции, слоеве, линии </a:t>
            </a:r>
          </a:p>
          <a:p>
            <a:r>
              <a:rPr lang="bg-BG" sz="2800"/>
              <a:t>Marquee Tool - Инструменти за селекция с определена форма </a:t>
            </a:r>
          </a:p>
          <a:p>
            <a:r>
              <a:rPr lang="bg-BG" sz="2800"/>
              <a:t>Lasso Tool - Инструменти за селекция с произволна форма </a:t>
            </a:r>
          </a:p>
          <a:p>
            <a:r>
              <a:rPr lang="bg-BG" sz="2800"/>
              <a:t>Magic Wand - Инструмент за селекция по цвят </a:t>
            </a:r>
          </a:p>
          <a:p>
            <a:r>
              <a:rPr lang="bg-BG" sz="2800"/>
              <a:t>Crop tool - Инструмент за изрязване на част от изображението </a:t>
            </a:r>
          </a:p>
          <a:p>
            <a:pPr>
              <a:buFontTx/>
              <a:buNone/>
            </a:pPr>
            <a:endParaRPr lang="bg-BG" sz="2800"/>
          </a:p>
        </p:txBody>
      </p:sp>
      <p:pic>
        <p:nvPicPr>
          <p:cNvPr id="8196" name="Picture 4"/>
          <p:cNvPicPr>
            <a:picLocks noChangeAspect="1" noChangeArrowheads="1"/>
          </p:cNvPicPr>
          <p:nvPr/>
        </p:nvPicPr>
        <p:blipFill>
          <a:blip r:embed="rId2" cstate="print"/>
          <a:srcRect/>
          <a:stretch>
            <a:fillRect/>
          </a:stretch>
        </p:blipFill>
        <p:spPr bwMode="auto">
          <a:xfrm>
            <a:off x="228600" y="0"/>
            <a:ext cx="563563"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p:cTn id="12" dur="1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81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1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p:cTn id="19" dur="1000" fill="hold"/>
                                        <p:tgtEl>
                                          <p:spTgt spid="819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81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19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anim calcmode="lin" valueType="num">
                                      <p:cBhvr>
                                        <p:cTn id="26" dur="1000" fill="hold"/>
                                        <p:tgtEl>
                                          <p:spTgt spid="819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81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19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8195">
                                            <p:txEl>
                                              <p:pRg st="3" end="3"/>
                                            </p:txEl>
                                          </p:spTgt>
                                        </p:tgtEl>
                                        <p:attrNameLst>
                                          <p:attrName>style.visibility</p:attrName>
                                        </p:attrNameLst>
                                      </p:cBhvr>
                                      <p:to>
                                        <p:strVal val="visible"/>
                                      </p:to>
                                    </p:set>
                                    <p:anim calcmode="lin" valueType="num">
                                      <p:cBhvr>
                                        <p:cTn id="33" dur="1000" fill="hold"/>
                                        <p:tgtEl>
                                          <p:spTgt spid="8195">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819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19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8195">
                                            <p:txEl>
                                              <p:pRg st="4" end="4"/>
                                            </p:txEl>
                                          </p:spTgt>
                                        </p:tgtEl>
                                        <p:attrNameLst>
                                          <p:attrName>style.visibility</p:attrName>
                                        </p:attrNameLst>
                                      </p:cBhvr>
                                      <p:to>
                                        <p:strVal val="visible"/>
                                      </p:to>
                                    </p:set>
                                    <p:anim calcmode="lin" valueType="num">
                                      <p:cBhvr>
                                        <p:cTn id="40" dur="1000" fill="hold"/>
                                        <p:tgtEl>
                                          <p:spTgt spid="8195">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819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381000"/>
            <a:ext cx="7010400" cy="1066800"/>
          </a:xfrm>
        </p:spPr>
        <p:txBody>
          <a:bodyPr/>
          <a:lstStyle/>
          <a:p>
            <a:r>
              <a:rPr lang="bg-BG" sz="3200" b="1"/>
              <a:t>Инструменти в PhotoShop CS3 - Toolbox</a:t>
            </a:r>
          </a:p>
        </p:txBody>
      </p:sp>
      <p:sp>
        <p:nvSpPr>
          <p:cNvPr id="30723" name="Rectangle 3"/>
          <p:cNvSpPr>
            <a:spLocks noGrp="1" noChangeArrowheads="1"/>
          </p:cNvSpPr>
          <p:nvPr>
            <p:ph type="body" idx="1"/>
          </p:nvPr>
        </p:nvSpPr>
        <p:spPr>
          <a:xfrm>
            <a:off x="1143000" y="1371600"/>
            <a:ext cx="7772400" cy="5257800"/>
          </a:xfrm>
        </p:spPr>
        <p:txBody>
          <a:bodyPr/>
          <a:lstStyle/>
          <a:p>
            <a:pPr>
              <a:lnSpc>
                <a:spcPct val="90000"/>
              </a:lnSpc>
            </a:pPr>
            <a:r>
              <a:rPr lang="bg-BG" sz="2800"/>
              <a:t>Slice Tool - Инструменти за разделяне на изображението на части </a:t>
            </a:r>
          </a:p>
          <a:p>
            <a:pPr>
              <a:lnSpc>
                <a:spcPct val="90000"/>
              </a:lnSpc>
            </a:pPr>
            <a:r>
              <a:rPr lang="bg-BG" sz="2800"/>
              <a:t>Healing brush - Инструменти за отстраняване на дефекти </a:t>
            </a:r>
          </a:p>
          <a:p>
            <a:pPr>
              <a:lnSpc>
                <a:spcPct val="90000"/>
              </a:lnSpc>
            </a:pPr>
            <a:r>
              <a:rPr lang="bg-BG" sz="2800"/>
              <a:t>Инструменти за рисуване </a:t>
            </a:r>
          </a:p>
          <a:p>
            <a:pPr>
              <a:lnSpc>
                <a:spcPct val="90000"/>
              </a:lnSpc>
            </a:pPr>
            <a:r>
              <a:rPr lang="bg-BG" sz="2800"/>
              <a:t>Stamp Tool - Инструменти за клониране на части от изображението </a:t>
            </a:r>
          </a:p>
          <a:p>
            <a:pPr>
              <a:lnSpc>
                <a:spcPct val="90000"/>
              </a:lnSpc>
            </a:pPr>
            <a:r>
              <a:rPr lang="bg-BG" sz="2800"/>
              <a:t>History Brush Tool - Инструменти за връщане на изображението в първоначален вид </a:t>
            </a:r>
          </a:p>
          <a:p>
            <a:pPr>
              <a:lnSpc>
                <a:spcPct val="90000"/>
              </a:lnSpc>
            </a:pPr>
            <a:r>
              <a:rPr lang="bg-BG" sz="2800"/>
              <a:t>Eraser tool - Инструменти за изтриване на части от изображението</a:t>
            </a:r>
          </a:p>
          <a:p>
            <a:pPr>
              <a:lnSpc>
                <a:spcPct val="90000"/>
              </a:lnSpc>
              <a:buFontTx/>
              <a:buNone/>
            </a:pPr>
            <a:endParaRPr lang="bg-BG" sz="2800"/>
          </a:p>
        </p:txBody>
      </p:sp>
      <p:pic>
        <p:nvPicPr>
          <p:cNvPr id="30724" name="Picture 4"/>
          <p:cNvPicPr>
            <a:picLocks noChangeAspect="1" noChangeArrowheads="1"/>
          </p:cNvPicPr>
          <p:nvPr/>
        </p:nvPicPr>
        <p:blipFill>
          <a:blip r:embed="rId2" cstate="print"/>
          <a:srcRect/>
          <a:stretch>
            <a:fillRect/>
          </a:stretch>
        </p:blipFill>
        <p:spPr bwMode="auto">
          <a:xfrm>
            <a:off x="228600" y="0"/>
            <a:ext cx="563563"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 calcmode="lin" valueType="num">
                                      <p:cBhvr>
                                        <p:cTn id="12" dur="1000" fill="hold"/>
                                        <p:tgtEl>
                                          <p:spTgt spid="3072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07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1000" fill="hold"/>
                                        <p:tgtEl>
                                          <p:spTgt spid="3072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07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072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0723">
                                            <p:txEl>
                                              <p:pRg st="2" end="2"/>
                                            </p:txEl>
                                          </p:spTgt>
                                        </p:tgtEl>
                                        <p:attrNameLst>
                                          <p:attrName>style.visibility</p:attrName>
                                        </p:attrNameLst>
                                      </p:cBhvr>
                                      <p:to>
                                        <p:strVal val="visible"/>
                                      </p:to>
                                    </p:set>
                                    <p:anim calcmode="lin" valueType="num">
                                      <p:cBhvr>
                                        <p:cTn id="26" dur="1000" fill="hold"/>
                                        <p:tgtEl>
                                          <p:spTgt spid="3072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072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072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0723">
                                            <p:txEl>
                                              <p:pRg st="3" end="3"/>
                                            </p:txEl>
                                          </p:spTgt>
                                        </p:tgtEl>
                                        <p:attrNameLst>
                                          <p:attrName>style.visibility</p:attrName>
                                        </p:attrNameLst>
                                      </p:cBhvr>
                                      <p:to>
                                        <p:strVal val="visible"/>
                                      </p:to>
                                    </p:set>
                                    <p:anim calcmode="lin" valueType="num">
                                      <p:cBhvr>
                                        <p:cTn id="33" dur="1000" fill="hold"/>
                                        <p:tgtEl>
                                          <p:spTgt spid="3072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072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72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0723">
                                            <p:txEl>
                                              <p:pRg st="4" end="4"/>
                                            </p:txEl>
                                          </p:spTgt>
                                        </p:tgtEl>
                                        <p:attrNameLst>
                                          <p:attrName>style.visibility</p:attrName>
                                        </p:attrNameLst>
                                      </p:cBhvr>
                                      <p:to>
                                        <p:strVal val="visible"/>
                                      </p:to>
                                    </p:set>
                                    <p:anim calcmode="lin" valueType="num">
                                      <p:cBhvr>
                                        <p:cTn id="40" dur="1000" fill="hold"/>
                                        <p:tgtEl>
                                          <p:spTgt spid="30723">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3072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072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0723">
                                            <p:txEl>
                                              <p:pRg st="5" end="5"/>
                                            </p:txEl>
                                          </p:spTgt>
                                        </p:tgtEl>
                                        <p:attrNameLst>
                                          <p:attrName>style.visibility</p:attrName>
                                        </p:attrNameLst>
                                      </p:cBhvr>
                                      <p:to>
                                        <p:strVal val="visible"/>
                                      </p:to>
                                    </p:set>
                                    <p:anim calcmode="lin" valueType="num">
                                      <p:cBhvr>
                                        <p:cTn id="47" dur="1000" fill="hold"/>
                                        <p:tgtEl>
                                          <p:spTgt spid="30723">
                                            <p:txEl>
                                              <p:pRg st="5" end="5"/>
                                            </p:txEl>
                                          </p:spTgt>
                                        </p:tgtEl>
                                        <p:attrNameLst>
                                          <p:attrName>ppt_x</p:attrName>
                                        </p:attrNameLst>
                                      </p:cBhvr>
                                      <p:tavLst>
                                        <p:tav tm="0">
                                          <p:val>
                                            <p:strVal val="#ppt_x-.2"/>
                                          </p:val>
                                        </p:tav>
                                        <p:tav tm="100000">
                                          <p:val>
                                            <p:strVal val="#ppt_x"/>
                                          </p:val>
                                        </p:tav>
                                      </p:tavLst>
                                    </p:anim>
                                    <p:anim calcmode="lin" valueType="num">
                                      <p:cBhvr>
                                        <p:cTn id="48" dur="1000" fill="hold"/>
                                        <p:tgtEl>
                                          <p:spTgt spid="3072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3600" y="0"/>
            <a:ext cx="7010400" cy="1066800"/>
          </a:xfrm>
        </p:spPr>
        <p:txBody>
          <a:bodyPr/>
          <a:lstStyle/>
          <a:p>
            <a:r>
              <a:rPr lang="bg-BG" sz="3200" b="1"/>
              <a:t>Инструменти в PhotoShop CS3 - Toolbox</a:t>
            </a:r>
          </a:p>
        </p:txBody>
      </p:sp>
      <p:sp>
        <p:nvSpPr>
          <p:cNvPr id="16387" name="Rectangle 3"/>
          <p:cNvSpPr>
            <a:spLocks noGrp="1" noChangeArrowheads="1"/>
          </p:cNvSpPr>
          <p:nvPr>
            <p:ph type="body" idx="1"/>
          </p:nvPr>
        </p:nvSpPr>
        <p:spPr>
          <a:xfrm>
            <a:off x="914400" y="990600"/>
            <a:ext cx="7772400" cy="5867400"/>
          </a:xfrm>
        </p:spPr>
        <p:txBody>
          <a:bodyPr/>
          <a:lstStyle/>
          <a:p>
            <a:pPr>
              <a:lnSpc>
                <a:spcPct val="80000"/>
              </a:lnSpc>
              <a:buFontTx/>
              <a:buNone/>
            </a:pPr>
            <a:endParaRPr lang="bg-BG" sz="2800"/>
          </a:p>
          <a:p>
            <a:pPr>
              <a:lnSpc>
                <a:spcPct val="80000"/>
              </a:lnSpc>
            </a:pPr>
            <a:r>
              <a:rPr lang="bg-BG" sz="2800"/>
              <a:t>Paint Bucket Tool - Инструменти за запълване с цвят </a:t>
            </a:r>
          </a:p>
          <a:p>
            <a:pPr>
              <a:lnSpc>
                <a:spcPct val="80000"/>
              </a:lnSpc>
            </a:pPr>
            <a:r>
              <a:rPr lang="bg-BG" sz="2800"/>
              <a:t>Blur tool - Инструменти контролиращи остротата на изображението </a:t>
            </a:r>
          </a:p>
          <a:p>
            <a:pPr>
              <a:lnSpc>
                <a:spcPct val="80000"/>
              </a:lnSpc>
            </a:pPr>
            <a:r>
              <a:rPr lang="bg-BG" sz="2800"/>
              <a:t>Dodge tool - Инструменти за осветяване и насищане на цветовете </a:t>
            </a:r>
          </a:p>
          <a:p>
            <a:pPr>
              <a:lnSpc>
                <a:spcPct val="80000"/>
              </a:lnSpc>
            </a:pPr>
            <a:r>
              <a:rPr lang="bg-BG" sz="2800"/>
              <a:t>Pen Tool - Инструменти за работа с контури </a:t>
            </a:r>
          </a:p>
          <a:p>
            <a:pPr>
              <a:lnSpc>
                <a:spcPct val="80000"/>
              </a:lnSpc>
            </a:pPr>
            <a:r>
              <a:rPr lang="bg-BG" sz="2800"/>
              <a:t>Text tool - Инструменти за работа с текст </a:t>
            </a:r>
          </a:p>
          <a:p>
            <a:pPr>
              <a:lnSpc>
                <a:spcPct val="80000"/>
              </a:lnSpc>
            </a:pPr>
            <a:r>
              <a:rPr lang="bg-BG" sz="2800"/>
              <a:t>Selection Tool - Инструменти за работа със селекция </a:t>
            </a:r>
          </a:p>
          <a:p>
            <a:pPr>
              <a:lnSpc>
                <a:spcPct val="80000"/>
              </a:lnSpc>
            </a:pPr>
            <a:r>
              <a:rPr lang="bg-BG" sz="2800"/>
              <a:t>Rectangle Tool - Инструменти за изчертаване на фигури </a:t>
            </a:r>
          </a:p>
          <a:p>
            <a:pPr>
              <a:lnSpc>
                <a:spcPct val="80000"/>
              </a:lnSpc>
            </a:pPr>
            <a:endParaRPr lang="bg-BG" sz="2800"/>
          </a:p>
          <a:p>
            <a:pPr>
              <a:lnSpc>
                <a:spcPct val="80000"/>
              </a:lnSpc>
            </a:pPr>
            <a:endParaRPr lang="bg-BG" sz="2800"/>
          </a:p>
        </p:txBody>
      </p:sp>
      <p:pic>
        <p:nvPicPr>
          <p:cNvPr id="16388" name="Picture 4"/>
          <p:cNvPicPr>
            <a:picLocks noChangeAspect="1" noChangeArrowheads="1"/>
          </p:cNvPicPr>
          <p:nvPr/>
        </p:nvPicPr>
        <p:blipFill>
          <a:blip r:embed="rId2" cstate="print"/>
          <a:srcRect/>
          <a:stretch>
            <a:fillRect/>
          </a:stretch>
        </p:blipFill>
        <p:spPr bwMode="auto">
          <a:xfrm>
            <a:off x="228600" y="0"/>
            <a:ext cx="563563"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p:cTn id="12" dur="1000" fill="hold"/>
                                        <p:tgtEl>
                                          <p:spTgt spid="16387">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638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38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p:cTn id="19" dur="1000" fill="hold"/>
                                        <p:tgtEl>
                                          <p:spTgt spid="16387">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1638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38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 calcmode="lin" valueType="num">
                                      <p:cBhvr>
                                        <p:cTn id="26" dur="1000" fill="hold"/>
                                        <p:tgtEl>
                                          <p:spTgt spid="16387">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1638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638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6387">
                                            <p:txEl>
                                              <p:pRg st="4" end="4"/>
                                            </p:txEl>
                                          </p:spTgt>
                                        </p:tgtEl>
                                        <p:attrNameLst>
                                          <p:attrName>style.visibility</p:attrName>
                                        </p:attrNameLst>
                                      </p:cBhvr>
                                      <p:to>
                                        <p:strVal val="visible"/>
                                      </p:to>
                                    </p:set>
                                    <p:anim calcmode="lin" valueType="num">
                                      <p:cBhvr>
                                        <p:cTn id="33" dur="1000" fill="hold"/>
                                        <p:tgtEl>
                                          <p:spTgt spid="16387">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1638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638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6387">
                                            <p:txEl>
                                              <p:pRg st="5" end="5"/>
                                            </p:txEl>
                                          </p:spTgt>
                                        </p:tgtEl>
                                        <p:attrNameLst>
                                          <p:attrName>style.visibility</p:attrName>
                                        </p:attrNameLst>
                                      </p:cBhvr>
                                      <p:to>
                                        <p:strVal val="visible"/>
                                      </p:to>
                                    </p:set>
                                    <p:anim calcmode="lin" valueType="num">
                                      <p:cBhvr>
                                        <p:cTn id="40" dur="1000" fill="hold"/>
                                        <p:tgtEl>
                                          <p:spTgt spid="16387">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1638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638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6387">
                                            <p:txEl>
                                              <p:pRg st="6" end="6"/>
                                            </p:txEl>
                                          </p:spTgt>
                                        </p:tgtEl>
                                        <p:attrNameLst>
                                          <p:attrName>style.visibility</p:attrName>
                                        </p:attrNameLst>
                                      </p:cBhvr>
                                      <p:to>
                                        <p:strVal val="visible"/>
                                      </p:to>
                                    </p:set>
                                    <p:anim calcmode="lin" valueType="num">
                                      <p:cBhvr>
                                        <p:cTn id="47" dur="1000" fill="hold"/>
                                        <p:tgtEl>
                                          <p:spTgt spid="16387">
                                            <p:txEl>
                                              <p:pRg st="6" end="6"/>
                                            </p:txEl>
                                          </p:spTgt>
                                        </p:tgtEl>
                                        <p:attrNameLst>
                                          <p:attrName>ppt_x</p:attrName>
                                        </p:attrNameLst>
                                      </p:cBhvr>
                                      <p:tavLst>
                                        <p:tav tm="0">
                                          <p:val>
                                            <p:strVal val="#ppt_x-.2"/>
                                          </p:val>
                                        </p:tav>
                                        <p:tav tm="100000">
                                          <p:val>
                                            <p:strVal val="#ppt_x"/>
                                          </p:val>
                                        </p:tav>
                                      </p:tavLst>
                                    </p:anim>
                                    <p:anim calcmode="lin" valueType="num">
                                      <p:cBhvr>
                                        <p:cTn id="48" dur="1000" fill="hold"/>
                                        <p:tgtEl>
                                          <p:spTgt spid="1638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6387">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6387">
                                            <p:txEl>
                                              <p:pRg st="7" end="7"/>
                                            </p:txEl>
                                          </p:spTgt>
                                        </p:tgtEl>
                                        <p:attrNameLst>
                                          <p:attrName>style.visibility</p:attrName>
                                        </p:attrNameLst>
                                      </p:cBhvr>
                                      <p:to>
                                        <p:strVal val="visible"/>
                                      </p:to>
                                    </p:set>
                                    <p:anim calcmode="lin" valueType="num">
                                      <p:cBhvr>
                                        <p:cTn id="54" dur="1000" fill="hold"/>
                                        <p:tgtEl>
                                          <p:spTgt spid="16387">
                                            <p:txEl>
                                              <p:pRg st="7" end="7"/>
                                            </p:txEl>
                                          </p:spTgt>
                                        </p:tgtEl>
                                        <p:attrNameLst>
                                          <p:attrName>ppt_x</p:attrName>
                                        </p:attrNameLst>
                                      </p:cBhvr>
                                      <p:tavLst>
                                        <p:tav tm="0">
                                          <p:val>
                                            <p:strVal val="#ppt_x-.2"/>
                                          </p:val>
                                        </p:tav>
                                        <p:tav tm="100000">
                                          <p:val>
                                            <p:strVal val="#ppt_x"/>
                                          </p:val>
                                        </p:tav>
                                      </p:tavLst>
                                    </p:anim>
                                    <p:anim calcmode="lin" valueType="num">
                                      <p:cBhvr>
                                        <p:cTn id="55" dur="1000" fill="hold"/>
                                        <p:tgtEl>
                                          <p:spTgt spid="1638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533400"/>
            <a:ext cx="7010400" cy="1066800"/>
          </a:xfrm>
        </p:spPr>
        <p:txBody>
          <a:bodyPr/>
          <a:lstStyle/>
          <a:p>
            <a:r>
              <a:rPr lang="bg-BG" sz="3200" b="1"/>
              <a:t>Инструменти в PhotoShop CS3 - Toolbox</a:t>
            </a:r>
          </a:p>
        </p:txBody>
      </p:sp>
      <p:sp>
        <p:nvSpPr>
          <p:cNvPr id="31747" name="Rectangle 3"/>
          <p:cNvSpPr>
            <a:spLocks noGrp="1" noChangeArrowheads="1"/>
          </p:cNvSpPr>
          <p:nvPr>
            <p:ph type="body" idx="1"/>
          </p:nvPr>
        </p:nvSpPr>
        <p:spPr>
          <a:xfrm>
            <a:off x="914400" y="990600"/>
            <a:ext cx="7772400" cy="5867400"/>
          </a:xfrm>
        </p:spPr>
        <p:txBody>
          <a:bodyPr/>
          <a:lstStyle/>
          <a:p>
            <a:pPr>
              <a:lnSpc>
                <a:spcPct val="90000"/>
              </a:lnSpc>
              <a:buFontTx/>
              <a:buNone/>
            </a:pPr>
            <a:endParaRPr lang="bg-BG" sz="2400"/>
          </a:p>
          <a:p>
            <a:pPr>
              <a:lnSpc>
                <a:spcPct val="90000"/>
              </a:lnSpc>
            </a:pPr>
            <a:endParaRPr lang="bg-BG" sz="2400"/>
          </a:p>
          <a:p>
            <a:pPr>
              <a:lnSpc>
                <a:spcPct val="90000"/>
              </a:lnSpc>
            </a:pPr>
            <a:r>
              <a:rPr lang="bg-BG" sz="2400"/>
              <a:t>Annotation tool - Инструменти за добавяне на бележки </a:t>
            </a:r>
          </a:p>
          <a:p>
            <a:pPr>
              <a:lnSpc>
                <a:spcPct val="90000"/>
              </a:lnSpc>
            </a:pPr>
            <a:r>
              <a:rPr lang="bg-BG" sz="2400"/>
              <a:t>Eyedropper tool - Инструмент за взимане на образец на цвят </a:t>
            </a:r>
          </a:p>
          <a:p>
            <a:pPr>
              <a:lnSpc>
                <a:spcPct val="90000"/>
              </a:lnSpc>
            </a:pPr>
            <a:r>
              <a:rPr lang="bg-BG" sz="2400"/>
              <a:t>Hand Tool - Инструмент за преместване на изображението в прозореца </a:t>
            </a:r>
          </a:p>
          <a:p>
            <a:pPr>
              <a:lnSpc>
                <a:spcPct val="90000"/>
              </a:lnSpc>
            </a:pPr>
            <a:r>
              <a:rPr lang="bg-BG" sz="2400"/>
              <a:t>Zoom tool - Инструмент за промяна мащаба на изображението </a:t>
            </a:r>
          </a:p>
          <a:p>
            <a:pPr>
              <a:lnSpc>
                <a:spcPct val="90000"/>
              </a:lnSpc>
            </a:pPr>
            <a:r>
              <a:rPr lang="bg-BG" sz="2400"/>
              <a:t>Foreground and Background Colors - за задаване на цвят </a:t>
            </a:r>
          </a:p>
          <a:p>
            <a:pPr>
              <a:lnSpc>
                <a:spcPct val="90000"/>
              </a:lnSpc>
            </a:pPr>
            <a:r>
              <a:rPr lang="bg-BG" sz="2400"/>
              <a:t>Бутон за превключване в режим Quick mask </a:t>
            </a:r>
          </a:p>
          <a:p>
            <a:pPr>
              <a:lnSpc>
                <a:spcPct val="90000"/>
              </a:lnSpc>
            </a:pPr>
            <a:r>
              <a:rPr lang="bg-BG" sz="2400"/>
              <a:t>Бутон за промяна на изгледа - Screen mode </a:t>
            </a:r>
          </a:p>
          <a:p>
            <a:pPr>
              <a:lnSpc>
                <a:spcPct val="90000"/>
              </a:lnSpc>
            </a:pPr>
            <a:endParaRPr lang="bg-BG" sz="2400"/>
          </a:p>
          <a:p>
            <a:pPr>
              <a:lnSpc>
                <a:spcPct val="90000"/>
              </a:lnSpc>
            </a:pPr>
            <a:endParaRPr lang="bg-BG" sz="2400"/>
          </a:p>
        </p:txBody>
      </p:sp>
      <p:pic>
        <p:nvPicPr>
          <p:cNvPr id="31748" name="Picture 4"/>
          <p:cNvPicPr>
            <a:picLocks noChangeAspect="1" noChangeArrowheads="1"/>
          </p:cNvPicPr>
          <p:nvPr/>
        </p:nvPicPr>
        <p:blipFill>
          <a:blip r:embed="rId2" cstate="print"/>
          <a:srcRect/>
          <a:stretch>
            <a:fillRect/>
          </a:stretch>
        </p:blipFill>
        <p:spPr bwMode="auto">
          <a:xfrm>
            <a:off x="228600" y="0"/>
            <a:ext cx="563563"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heckerboard(across)">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 calcmode="lin" valueType="num">
                                      <p:cBhvr>
                                        <p:cTn id="12" dur="1000" fill="hold"/>
                                        <p:tgtEl>
                                          <p:spTgt spid="31747">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17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74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p:cTn id="19" dur="1000" fill="hold"/>
                                        <p:tgtEl>
                                          <p:spTgt spid="31747">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3174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74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1747">
                                            <p:txEl>
                                              <p:pRg st="4" end="4"/>
                                            </p:txEl>
                                          </p:spTgt>
                                        </p:tgtEl>
                                        <p:attrNameLst>
                                          <p:attrName>style.visibility</p:attrName>
                                        </p:attrNameLst>
                                      </p:cBhvr>
                                      <p:to>
                                        <p:strVal val="visible"/>
                                      </p:to>
                                    </p:set>
                                    <p:anim calcmode="lin" valueType="num">
                                      <p:cBhvr>
                                        <p:cTn id="26" dur="1000" fill="hold"/>
                                        <p:tgtEl>
                                          <p:spTgt spid="31747">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3174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174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1747">
                                            <p:txEl>
                                              <p:pRg st="5" end="5"/>
                                            </p:txEl>
                                          </p:spTgt>
                                        </p:tgtEl>
                                        <p:attrNameLst>
                                          <p:attrName>style.visibility</p:attrName>
                                        </p:attrNameLst>
                                      </p:cBhvr>
                                      <p:to>
                                        <p:strVal val="visible"/>
                                      </p:to>
                                    </p:set>
                                    <p:anim calcmode="lin" valueType="num">
                                      <p:cBhvr>
                                        <p:cTn id="33" dur="1000" fill="hold"/>
                                        <p:tgtEl>
                                          <p:spTgt spid="31747">
                                            <p:txEl>
                                              <p:pRg st="5" end="5"/>
                                            </p:txEl>
                                          </p:spTgt>
                                        </p:tgtEl>
                                        <p:attrNameLst>
                                          <p:attrName>ppt_x</p:attrName>
                                        </p:attrNameLst>
                                      </p:cBhvr>
                                      <p:tavLst>
                                        <p:tav tm="0">
                                          <p:val>
                                            <p:strVal val="#ppt_x-.2"/>
                                          </p:val>
                                        </p:tav>
                                        <p:tav tm="100000">
                                          <p:val>
                                            <p:strVal val="#ppt_x"/>
                                          </p:val>
                                        </p:tav>
                                      </p:tavLst>
                                    </p:anim>
                                    <p:anim calcmode="lin" valueType="num">
                                      <p:cBhvr>
                                        <p:cTn id="34" dur="1000" fill="hold"/>
                                        <p:tgtEl>
                                          <p:spTgt spid="3174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174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1747">
                                            <p:txEl>
                                              <p:pRg st="6" end="6"/>
                                            </p:txEl>
                                          </p:spTgt>
                                        </p:tgtEl>
                                        <p:attrNameLst>
                                          <p:attrName>style.visibility</p:attrName>
                                        </p:attrNameLst>
                                      </p:cBhvr>
                                      <p:to>
                                        <p:strVal val="visible"/>
                                      </p:to>
                                    </p:set>
                                    <p:anim calcmode="lin" valueType="num">
                                      <p:cBhvr>
                                        <p:cTn id="40" dur="1000" fill="hold"/>
                                        <p:tgtEl>
                                          <p:spTgt spid="31747">
                                            <p:txEl>
                                              <p:pRg st="6" end="6"/>
                                            </p:txEl>
                                          </p:spTgt>
                                        </p:tgtEl>
                                        <p:attrNameLst>
                                          <p:attrName>ppt_x</p:attrName>
                                        </p:attrNameLst>
                                      </p:cBhvr>
                                      <p:tavLst>
                                        <p:tav tm="0">
                                          <p:val>
                                            <p:strVal val="#ppt_x-.2"/>
                                          </p:val>
                                        </p:tav>
                                        <p:tav tm="100000">
                                          <p:val>
                                            <p:strVal val="#ppt_x"/>
                                          </p:val>
                                        </p:tav>
                                      </p:tavLst>
                                    </p:anim>
                                    <p:anim calcmode="lin" valueType="num">
                                      <p:cBhvr>
                                        <p:cTn id="41" dur="1000" fill="hold"/>
                                        <p:tgtEl>
                                          <p:spTgt spid="3174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17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31747">
                                            <p:txEl>
                                              <p:pRg st="7" end="7"/>
                                            </p:txEl>
                                          </p:spTgt>
                                        </p:tgtEl>
                                        <p:attrNameLst>
                                          <p:attrName>style.visibility</p:attrName>
                                        </p:attrNameLst>
                                      </p:cBhvr>
                                      <p:to>
                                        <p:strVal val="visible"/>
                                      </p:to>
                                    </p:set>
                                    <p:anim calcmode="lin" valueType="num">
                                      <p:cBhvr>
                                        <p:cTn id="47" dur="1000" fill="hold"/>
                                        <p:tgtEl>
                                          <p:spTgt spid="31747">
                                            <p:txEl>
                                              <p:pRg st="7" end="7"/>
                                            </p:txEl>
                                          </p:spTgt>
                                        </p:tgtEl>
                                        <p:attrNameLst>
                                          <p:attrName>ppt_x</p:attrName>
                                        </p:attrNameLst>
                                      </p:cBhvr>
                                      <p:tavLst>
                                        <p:tav tm="0">
                                          <p:val>
                                            <p:strVal val="#ppt_x-.2"/>
                                          </p:val>
                                        </p:tav>
                                        <p:tav tm="100000">
                                          <p:val>
                                            <p:strVal val="#ppt_x"/>
                                          </p:val>
                                        </p:tav>
                                      </p:tavLst>
                                    </p:anim>
                                    <p:anim calcmode="lin" valueType="num">
                                      <p:cBhvr>
                                        <p:cTn id="48" dur="1000" fill="hold"/>
                                        <p:tgtEl>
                                          <p:spTgt spid="3174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174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31747">
                                            <p:txEl>
                                              <p:pRg st="8" end="8"/>
                                            </p:txEl>
                                          </p:spTgt>
                                        </p:tgtEl>
                                        <p:attrNameLst>
                                          <p:attrName>style.visibility</p:attrName>
                                        </p:attrNameLst>
                                      </p:cBhvr>
                                      <p:to>
                                        <p:strVal val="visible"/>
                                      </p:to>
                                    </p:set>
                                    <p:anim calcmode="lin" valueType="num">
                                      <p:cBhvr>
                                        <p:cTn id="54" dur="1000" fill="hold"/>
                                        <p:tgtEl>
                                          <p:spTgt spid="31747">
                                            <p:txEl>
                                              <p:pRg st="8" end="8"/>
                                            </p:txEl>
                                          </p:spTgt>
                                        </p:tgtEl>
                                        <p:attrNameLst>
                                          <p:attrName>ppt_x</p:attrName>
                                        </p:attrNameLst>
                                      </p:cBhvr>
                                      <p:tavLst>
                                        <p:tav tm="0">
                                          <p:val>
                                            <p:strVal val="#ppt_x-.2"/>
                                          </p:val>
                                        </p:tav>
                                        <p:tav tm="100000">
                                          <p:val>
                                            <p:strVal val="#ppt_x"/>
                                          </p:val>
                                        </p:tav>
                                      </p:tavLst>
                                    </p:anim>
                                    <p:anim calcmode="lin" valueType="num">
                                      <p:cBhvr>
                                        <p:cTn id="55" dur="1000" fill="hold"/>
                                        <p:tgtEl>
                                          <p:spTgt spid="31747">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685800" y="1600200"/>
            <a:ext cx="7848600" cy="3597275"/>
          </a:xfrm>
          <a:prstGeom prst="rect">
            <a:avLst/>
          </a:prstGeom>
          <a:noFill/>
          <a:ln w="9525">
            <a:noFill/>
            <a:miter lim="800000"/>
            <a:headEnd/>
            <a:tailEnd/>
          </a:ln>
          <a:effectLst/>
        </p:spPr>
        <p:txBody>
          <a:bodyPr>
            <a:spAutoFit/>
          </a:bodyPr>
          <a:lstStyle/>
          <a:p>
            <a:pPr>
              <a:spcBef>
                <a:spcPct val="50000"/>
              </a:spcBef>
            </a:pPr>
            <a:r>
              <a:rPr lang="ru-RU" i="1">
                <a:latin typeface="Franklin Gothic Heavy" pitchFamily="34" charset="0"/>
              </a:rPr>
              <a:t>	</a:t>
            </a:r>
            <a:r>
              <a:rPr lang="en-US" sz="2000" b="1" i="1">
                <a:solidFill>
                  <a:srgbClr val="FF0000"/>
                </a:solidFill>
              </a:rPr>
              <a:t>Adobe</a:t>
            </a:r>
            <a:r>
              <a:rPr lang="en-US" sz="2000" b="1" i="1"/>
              <a:t> Photoshop </a:t>
            </a:r>
            <a:r>
              <a:rPr lang="ru-RU" sz="2000" b="1" i="1"/>
              <a:t>– безусловно</a:t>
            </a:r>
            <a:r>
              <a:rPr lang="en-US" sz="2000" b="1" i="1"/>
              <a:t> </a:t>
            </a:r>
            <a:r>
              <a:rPr lang="bg-BG" sz="2000" b="1" i="1"/>
              <a:t>е на-популярният пакет за работа с растерни графики в света.</a:t>
            </a:r>
          </a:p>
          <a:p>
            <a:pPr>
              <a:spcBef>
                <a:spcPct val="50000"/>
              </a:spcBef>
            </a:pPr>
            <a:r>
              <a:rPr lang="ru-RU" sz="2000" b="1" i="1"/>
              <a:t>С помоща на този пакет могат да се създават удивителни неща</a:t>
            </a:r>
            <a:r>
              <a:rPr lang="bg-BG" sz="2000" b="1" i="1"/>
              <a:t>.</a:t>
            </a:r>
            <a:r>
              <a:rPr lang="ru-RU" sz="2000" b="1" i="1"/>
              <a:t> </a:t>
            </a:r>
          </a:p>
          <a:p>
            <a:pPr>
              <a:spcBef>
                <a:spcPct val="50000"/>
              </a:spcBef>
            </a:pPr>
            <a:r>
              <a:rPr lang="bg-BG" sz="2000" b="1" i="1"/>
              <a:t>Photoshop позволява промяна на сканирани и цифрово заснети материали.</a:t>
            </a:r>
            <a:r>
              <a:rPr lang="bg-BG" sz="2000" b="1"/>
              <a:t> С негова помощ може да създадете неповторими фотоколажи, анимации, дизайн за уеб сайт, фоторетуши и всякакви чудеса.</a:t>
            </a:r>
          </a:p>
          <a:p>
            <a:pPr>
              <a:spcBef>
                <a:spcPct val="50000"/>
              </a:spcBef>
            </a:pPr>
            <a:r>
              <a:rPr lang="bg-BG" sz="2000" b="1" i="1"/>
              <a:t>Има собствен файлов формат (PSD), който запазва всички атрибути, използвани по време на работа.</a:t>
            </a:r>
            <a:r>
              <a:rPr lang="bg-BG" sz="2000" b="1"/>
              <a:t> </a:t>
            </a:r>
            <a:endParaRPr lang="ru-RU" sz="20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fade">
                                      <p:cBhvr>
                                        <p:cTn id="11" dur="2000"/>
                                        <p:tgtEl>
                                          <p:spTgt spid="24579">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2000"/>
                                        <p:tgtEl>
                                          <p:spTgt spid="24579">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fade">
                                      <p:cBhvr>
                                        <p:cTn id="19" dur="2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752600" y="1447800"/>
            <a:ext cx="5715000" cy="386715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wheel(4)">
                                      <p:cBhvr>
                                        <p:cTn id="12"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304800"/>
            <a:ext cx="4638675" cy="609600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4572000" y="304800"/>
            <a:ext cx="4638675" cy="609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ppt_x</p:attrName>
                                        </p:attrNameLst>
                                      </p:cBhvr>
                                      <p:tavLst>
                                        <p:tav tm="0">
                                          <p:val>
                                            <p:strVal val="#ppt_x-.2"/>
                                          </p:val>
                                        </p:tav>
                                        <p:tav tm="100000">
                                          <p:val>
                                            <p:strVal val="#ppt_x"/>
                                          </p:val>
                                        </p:tav>
                                      </p:tavLst>
                                    </p:anim>
                                    <p:anim calcmode="lin" valueType="num">
                                      <p:cBhvr>
                                        <p:cTn id="8"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6627"/>
                                        </p:tgtEl>
                                        <p:attrNameLst>
                                          <p:attrName>style.visibility</p:attrName>
                                        </p:attrNameLst>
                                      </p:cBhvr>
                                      <p:to>
                                        <p:strVal val="visible"/>
                                      </p:to>
                                    </p:set>
                                    <p:anim calcmode="lin" valueType="num">
                                      <p:cBhvr>
                                        <p:cTn id="14" dur="1000" fill="hold"/>
                                        <p:tgtEl>
                                          <p:spTgt spid="26627"/>
                                        </p:tgtEl>
                                        <p:attrNameLst>
                                          <p:attrName>ppt_x</p:attrName>
                                        </p:attrNameLst>
                                      </p:cBhvr>
                                      <p:tavLst>
                                        <p:tav tm="0">
                                          <p:val>
                                            <p:strVal val="#ppt_x-.2"/>
                                          </p:val>
                                        </p:tav>
                                        <p:tav tm="100000">
                                          <p:val>
                                            <p:strVal val="#ppt_x"/>
                                          </p:val>
                                        </p:tav>
                                      </p:tavLst>
                                    </p:anim>
                                    <p:anim calcmode="lin" valueType="num">
                                      <p:cBhvr>
                                        <p:cTn id="15" dur="1000" fill="hold"/>
                                        <p:tgtEl>
                                          <p:spTgt spid="2662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62000" y="730250"/>
            <a:ext cx="7620000" cy="5397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E"/>
          <p:cNvPicPr>
            <a:picLocks noChangeAspect="1" noChangeArrowheads="1" noCrop="1"/>
          </p:cNvPicPr>
          <p:nvPr/>
        </p:nvPicPr>
        <p:blipFill>
          <a:blip r:embed="rId2" cstate="print"/>
          <a:srcRect/>
          <a:stretch>
            <a:fillRect/>
          </a:stretch>
        </p:blipFill>
        <p:spPr bwMode="auto">
          <a:xfrm>
            <a:off x="1219200" y="228600"/>
            <a:ext cx="6191250" cy="2381250"/>
          </a:xfrm>
          <a:prstGeom prst="rect">
            <a:avLst/>
          </a:prstGeom>
          <a:noFill/>
        </p:spPr>
      </p:pic>
      <p:pic>
        <p:nvPicPr>
          <p:cNvPr id="32771" name="Picture 3" descr="6tarkel_prolet"/>
          <p:cNvPicPr>
            <a:picLocks noChangeAspect="1" noChangeArrowheads="1" noCrop="1"/>
          </p:cNvPicPr>
          <p:nvPr/>
        </p:nvPicPr>
        <p:blipFill>
          <a:blip r:embed="rId3" cstate="print"/>
          <a:srcRect/>
          <a:stretch>
            <a:fillRect/>
          </a:stretch>
        </p:blipFill>
        <p:spPr bwMode="auto">
          <a:xfrm>
            <a:off x="990600" y="3505200"/>
            <a:ext cx="6629400" cy="3087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heckerboard(across)">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p:cTn id="12" dur="500" fill="hold"/>
                                        <p:tgtEl>
                                          <p:spTgt spid="32771"/>
                                        </p:tgtEl>
                                        <p:attrNameLst>
                                          <p:attrName>ppt_w</p:attrName>
                                        </p:attrNameLst>
                                      </p:cBhvr>
                                      <p:tavLst>
                                        <p:tav tm="0">
                                          <p:val>
                                            <p:fltVal val="0"/>
                                          </p:val>
                                        </p:tav>
                                        <p:tav tm="100000">
                                          <p:val>
                                            <p:strVal val="#ppt_w"/>
                                          </p:val>
                                        </p:tav>
                                      </p:tavLst>
                                    </p:anim>
                                    <p:anim calcmode="lin" valueType="num">
                                      <p:cBhvr>
                                        <p:cTn id="13" dur="500" fill="hold"/>
                                        <p:tgtEl>
                                          <p:spTgt spid="32771"/>
                                        </p:tgtEl>
                                        <p:attrNameLst>
                                          <p:attrName>ppt_h</p:attrName>
                                        </p:attrNameLst>
                                      </p:cBhvr>
                                      <p:tavLst>
                                        <p:tav tm="0">
                                          <p:val>
                                            <p:fltVal val="0"/>
                                          </p:val>
                                        </p:tav>
                                        <p:tav tm="100000">
                                          <p:val>
                                            <p:strVal val="#ppt_h"/>
                                          </p:val>
                                        </p:tav>
                                      </p:tavLst>
                                    </p:anim>
                                    <p:animEffect transition="in" filter="fade">
                                      <p:cBhvr>
                                        <p:cTn id="1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ph type="body" idx="1"/>
          </p:nvPr>
        </p:nvPicPr>
        <p:blipFill>
          <a:blip r:embed="rId2" cstate="print"/>
          <a:srcRect/>
          <a:stretch>
            <a:fillRect/>
          </a:stretch>
        </p:blipFill>
        <p:spPr>
          <a:xfrm>
            <a:off x="609600" y="1219200"/>
            <a:ext cx="7772400" cy="5205413"/>
          </a:xfrm>
        </p:spPr>
      </p:pic>
      <p:sp>
        <p:nvSpPr>
          <p:cNvPr id="23555" name="Rectangle 3"/>
          <p:cNvSpPr>
            <a:spLocks noChangeArrowheads="1"/>
          </p:cNvSpPr>
          <p:nvPr/>
        </p:nvSpPr>
        <p:spPr bwMode="auto">
          <a:xfrm>
            <a:off x="1981200" y="685800"/>
            <a:ext cx="5410200" cy="457200"/>
          </a:xfrm>
          <a:prstGeom prst="rect">
            <a:avLst/>
          </a:prstGeom>
          <a:noFill/>
          <a:ln w="9525">
            <a:noFill/>
            <a:miter lim="800000"/>
            <a:headEnd/>
            <a:tailEnd/>
          </a:ln>
          <a:effectLst/>
        </p:spPr>
        <p:txBody>
          <a:bodyPr>
            <a:spAutoFit/>
          </a:bodyPr>
          <a:lstStyle/>
          <a:p>
            <a:r>
              <a:rPr lang="bg-BG" sz="2400" b="1">
                <a:solidFill>
                  <a:srgbClr val="3333FF"/>
                </a:solidFill>
              </a:rPr>
              <a:t>Работното поле (The Workspace)</a:t>
            </a:r>
            <a:r>
              <a:rPr lang="bg-BG"/>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457200"/>
            <a:ext cx="5867400" cy="1143000"/>
          </a:xfrm>
        </p:spPr>
        <p:txBody>
          <a:bodyPr/>
          <a:lstStyle/>
          <a:p>
            <a:r>
              <a:rPr lang="bg-BG" sz="4000" b="1"/>
              <a:t>Tool</a:t>
            </a:r>
            <a:r>
              <a:rPr lang="en-US" sz="4000" b="1"/>
              <a:t>box</a:t>
            </a:r>
            <a:r>
              <a:rPr lang="bg-BG" sz="4000" b="1"/>
              <a:t> </a:t>
            </a:r>
            <a:r>
              <a:rPr lang="bg-BG" sz="4000"/>
              <a:t>- кутия с инструменти</a:t>
            </a:r>
          </a:p>
        </p:txBody>
      </p:sp>
      <p:sp>
        <p:nvSpPr>
          <p:cNvPr id="4099" name="Rectangle 3"/>
          <p:cNvSpPr>
            <a:spLocks noGrp="1" noChangeArrowheads="1"/>
          </p:cNvSpPr>
          <p:nvPr>
            <p:ph type="body" sz="half" idx="1"/>
          </p:nvPr>
        </p:nvSpPr>
        <p:spPr>
          <a:xfrm>
            <a:off x="1981200" y="1828800"/>
            <a:ext cx="6477000" cy="5029200"/>
          </a:xfrm>
        </p:spPr>
        <p:txBody>
          <a:bodyPr/>
          <a:lstStyle/>
          <a:p>
            <a:pPr>
              <a:buFontTx/>
              <a:buNone/>
            </a:pPr>
            <a:r>
              <a:rPr lang="bg-BG" sz="2800" b="1"/>
              <a:t>	</a:t>
            </a:r>
            <a:r>
              <a:rPr lang="bg-BG" sz="2800"/>
              <a:t>В лявата част на работното поле е разположен панелът с инструменти (toolbox). За всеки инструмент имаме бутон. При някои бутони в долния десен край се вижда малко черно триъгълниче. Това означава, че към този бутон имаме още инструменти. </a:t>
            </a:r>
          </a:p>
        </p:txBody>
      </p:sp>
      <p:pic>
        <p:nvPicPr>
          <p:cNvPr id="4100" name="Picture 4"/>
          <p:cNvPicPr>
            <a:picLocks noChangeAspect="1" noChangeArrowheads="1"/>
          </p:cNvPicPr>
          <p:nvPr>
            <p:ph type="clipArt" sz="half" idx="2"/>
          </p:nvPr>
        </p:nvPicPr>
        <p:blipFill>
          <a:blip r:embed="rId2" cstate="print"/>
          <a:srcRect/>
          <a:stretch>
            <a:fillRect/>
          </a:stretch>
        </p:blipFill>
        <p:spPr>
          <a:xfrm>
            <a:off x="304800" y="0"/>
            <a:ext cx="1143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p:cTn id="12"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nodePh="1">
                                  <p:stCondLst>
                                    <p:cond delay="0"/>
                                  </p:stCondLst>
                                  <p:endCondLst>
                                    <p:cond evt="begin" delay="0">
                                      <p:tn val="17"/>
                                    </p:cond>
                                  </p:endCondLst>
                                  <p:childTnLst>
                                    <p:set>
                                      <p:cBhvr>
                                        <p:cTn id="18" dur="1" fill="hold">
                                          <p:stCondLst>
                                            <p:cond delay="0"/>
                                          </p:stCondLst>
                                        </p:cTn>
                                        <p:tgtEl>
                                          <p:spTgt spid="4100"/>
                                        </p:tgtEl>
                                        <p:attrNameLst>
                                          <p:attrName>style.visibility</p:attrName>
                                        </p:attrNameLst>
                                      </p:cBhvr>
                                      <p:to>
                                        <p:strVal val="visible"/>
                                      </p:to>
                                    </p:set>
                                    <p:animEffect transition="in" filter="checkerboard(across)">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ph type="title"/>
          </p:nvPr>
        </p:nvPicPr>
        <p:blipFill>
          <a:blip r:embed="rId2" cstate="print"/>
          <a:srcRect/>
          <a:stretch>
            <a:fillRect/>
          </a:stretch>
        </p:blipFill>
        <p:spPr>
          <a:xfrm>
            <a:off x="2362200" y="447675"/>
            <a:ext cx="4648200" cy="822325"/>
          </a:xfrm>
        </p:spPr>
      </p:pic>
      <p:sp>
        <p:nvSpPr>
          <p:cNvPr id="6147" name="Rectangle 3"/>
          <p:cNvSpPr>
            <a:spLocks noGrp="1" noChangeArrowheads="1"/>
          </p:cNvSpPr>
          <p:nvPr>
            <p:ph type="body" idx="1"/>
          </p:nvPr>
        </p:nvSpPr>
        <p:spPr/>
        <p:txBody>
          <a:bodyPr/>
          <a:lstStyle/>
          <a:p>
            <a:pPr>
              <a:lnSpc>
                <a:spcPct val="90000"/>
              </a:lnSpc>
            </a:pPr>
            <a:r>
              <a:rPr lang="bg-BG"/>
              <a:t>При задържане на мишката над бутон излизат т. нар. tooltips (подсказващи текстови описания)</a:t>
            </a:r>
            <a:br>
              <a:rPr lang="bg-BG"/>
            </a:br>
            <a:r>
              <a:rPr lang="bg-BG"/>
              <a:t>за това кой инструмент как може да се избере от клавиатурата. Тези бързи клавиши работят само при избран английски език. Тooltips са активни за всички бутони, менюта, палитри. Трябва само да се задържи курсорът на мишката неподвижен върху тях.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192</TotalTime>
  <Words>295</Words>
  <Application>Microsoft Office PowerPoint</Application>
  <PresentationFormat>Презентация на цял екран (4:3)</PresentationFormat>
  <Paragraphs>42</Paragraphs>
  <Slides>14</Slides>
  <Notes>0</Notes>
  <HiddenSlides>0</HiddenSlides>
  <MMClips>0</MMClips>
  <ScaleCrop>false</ScaleCrop>
  <HeadingPairs>
    <vt:vector size="6" baseType="variant">
      <vt:variant>
        <vt:lpstr>Използвани шрифтове</vt:lpstr>
      </vt:variant>
      <vt:variant>
        <vt:i4>2</vt:i4>
      </vt:variant>
      <vt:variant>
        <vt:lpstr>Тема</vt:lpstr>
      </vt:variant>
      <vt:variant>
        <vt:i4>1</vt:i4>
      </vt:variant>
      <vt:variant>
        <vt:lpstr>Заглавия на слайдовете</vt:lpstr>
      </vt:variant>
      <vt:variant>
        <vt:i4>14</vt:i4>
      </vt:variant>
    </vt:vector>
  </HeadingPairs>
  <TitlesOfParts>
    <vt:vector size="17" baseType="lpstr">
      <vt:lpstr>Arial</vt:lpstr>
      <vt:lpstr>Franklin Gothic Heavy</vt:lpstr>
      <vt:lpstr>Default Design</vt:lpstr>
      <vt:lpstr>Слайд 1</vt:lpstr>
      <vt:lpstr>Слайд 2</vt:lpstr>
      <vt:lpstr>Слайд 3</vt:lpstr>
      <vt:lpstr>Слайд 4</vt:lpstr>
      <vt:lpstr>Слайд 5</vt:lpstr>
      <vt:lpstr>Слайд 6</vt:lpstr>
      <vt:lpstr>Слайд 7</vt:lpstr>
      <vt:lpstr>Toolbox - кутия с инструменти</vt:lpstr>
      <vt:lpstr>Слайд 9</vt:lpstr>
      <vt:lpstr>Слайд 10</vt:lpstr>
      <vt:lpstr>Инструменти в PhotoShop CS3 - Toolbox</vt:lpstr>
      <vt:lpstr>Инструменти в PhotoShop CS3 - Toolbox</vt:lpstr>
      <vt:lpstr>Инструменти в PhotoShop CS3 - Toolbox</vt:lpstr>
      <vt:lpstr>Инструменти в PhotoShop CS3 - Toolbox</vt:lpstr>
    </vt:vector>
  </TitlesOfParts>
  <Company>iii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Adobe photoshop cs3</dc:title>
  <dc:creator>inter</dc:creator>
  <cp:lastModifiedBy>Toni1</cp:lastModifiedBy>
  <cp:revision>13</cp:revision>
  <dcterms:created xsi:type="dcterms:W3CDTF">2009-03-07T14:30:27Z</dcterms:created>
  <dcterms:modified xsi:type="dcterms:W3CDTF">2012-12-14T13:34:19Z</dcterms:modified>
</cp:coreProperties>
</file>