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9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57D439C-664C-4094-B393-7DA55A869C51}" type="slidenum">
              <a:rPr lang="bg-BG"/>
              <a:pPr/>
              <a:t>‹#›</a:t>
            </a:fld>
            <a:endParaRPr lang="bg-BG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12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8EEA2-3373-4954-9254-654DB92E191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E04D4-9BC7-4458-9547-2EC9E9B5EC1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68279-458E-4637-8F26-DCF975648DD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6404-5A04-4FA5-AD61-D418A5CF3BA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AEF2D-B1A0-4C66-9DC7-753C1137824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FD3CC-8F22-44F5-A617-AA04BE1A27C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19A1C-8C1D-4740-8607-15A05278D6A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54372-0D2D-484F-977B-F26670EF2FB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88517-69AE-4113-A4AD-52BCB7F76E5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9CAF0-E177-4F32-90D8-711667299B6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bg-BG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bg-BG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7003403-FD69-40FF-BAFB-89E4CD9005A8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bg-BG" sz="2400">
              <a:latin typeface="Times New Roman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bg-BG" sz="2400">
              <a:latin typeface="Times New Roman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bg-BG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78013"/>
            <a:ext cx="7772400" cy="2127250"/>
          </a:xfrm>
        </p:spPr>
        <p:txBody>
          <a:bodyPr/>
          <a:lstStyle/>
          <a:p>
            <a:r>
              <a:rPr lang="bg-BG" sz="6400"/>
              <a:t>Въведение в езика</a:t>
            </a:r>
            <a:r>
              <a:rPr lang="en-US" sz="6400"/>
              <a:t/>
            </a:r>
            <a:br>
              <a:rPr lang="en-US" sz="6400"/>
            </a:br>
            <a:r>
              <a:rPr lang="en-US" sz="6400"/>
              <a:t>Turbo Pascal</a:t>
            </a:r>
            <a:endParaRPr lang="bg-BG" sz="6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</a:t>
            </a:r>
            <a:r>
              <a:rPr lang="bg-BG"/>
              <a:t>Исторически сведения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997450"/>
          </a:xfrm>
        </p:spPr>
        <p:txBody>
          <a:bodyPr/>
          <a:lstStyle/>
          <a:p>
            <a:r>
              <a:rPr lang="bg-BG" sz="2400"/>
              <a:t>Автор на езика е швейцарският специалист по информатика професор Никлаус Вирт.</a:t>
            </a:r>
            <a:endParaRPr lang="en-US" sz="2400"/>
          </a:p>
          <a:p>
            <a:r>
              <a:rPr lang="bg-BG" sz="2400"/>
              <a:t>1968г. първи сведения;</a:t>
            </a:r>
          </a:p>
          <a:p>
            <a:r>
              <a:rPr lang="bg-BG" sz="2400"/>
              <a:t>1971г. първи публикации, които изразявали идеите на зараждащото се структурно програмиране;</a:t>
            </a:r>
          </a:p>
          <a:p>
            <a:r>
              <a:rPr lang="bg-BG" sz="2400"/>
              <a:t>1974г. езика </a:t>
            </a:r>
            <a:r>
              <a:rPr lang="en-US" sz="2400"/>
              <a:t>Pascal </a:t>
            </a:r>
            <a:r>
              <a:rPr lang="bg-BG" sz="2400"/>
              <a:t>придобива голяма популярност;</a:t>
            </a:r>
          </a:p>
          <a:p>
            <a:r>
              <a:rPr lang="bg-BG" sz="2400"/>
              <a:t>1984г. Филип Кант развива по най- добрия начин идеите на Н. Вирт и основава фирма за програмиране на </a:t>
            </a:r>
            <a:r>
              <a:rPr lang="en-US" sz="2400"/>
              <a:t>Turbo Pascal.</a:t>
            </a:r>
            <a:endParaRPr lang="bg-BG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Азбука на езика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3600"/>
              <a:t>Букви (</a:t>
            </a:r>
            <a:r>
              <a:rPr lang="en-US" sz="3600"/>
              <a:t>A..Z, a..z</a:t>
            </a:r>
            <a:r>
              <a:rPr lang="bg-BG" sz="3600"/>
              <a:t>)</a:t>
            </a:r>
            <a:r>
              <a:rPr lang="en-US" sz="3600"/>
              <a:t>;</a:t>
            </a:r>
          </a:p>
          <a:p>
            <a:r>
              <a:rPr lang="bg-BG" sz="3600"/>
              <a:t>Цифри (0..9);</a:t>
            </a:r>
          </a:p>
          <a:p>
            <a:r>
              <a:rPr lang="bg-BG" sz="3600"/>
              <a:t>Специални знаци </a:t>
            </a:r>
            <a:r>
              <a:rPr lang="en-US" sz="3600"/>
              <a:t>(</a:t>
            </a:r>
            <a:r>
              <a:rPr lang="bg-BG" sz="3600">
                <a:solidFill>
                  <a:srgbClr val="FF2929"/>
                </a:solidFill>
              </a:rPr>
              <a:t>+-*=&lt;&gt;;:</a:t>
            </a:r>
            <a:r>
              <a:rPr lang="en-US" sz="3600">
                <a:solidFill>
                  <a:srgbClr val="FF2929"/>
                </a:solidFill>
              </a:rPr>
              <a:t>_()[]{}.,^#$’</a:t>
            </a:r>
            <a:r>
              <a:rPr lang="en-US" sz="3600"/>
              <a:t>);</a:t>
            </a:r>
            <a:endParaRPr lang="bg-BG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</a:t>
            </a:r>
            <a:r>
              <a:rPr lang="bg-BG"/>
              <a:t>Идентификатори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400" u="sng"/>
              <a:t>Специфика</a:t>
            </a:r>
            <a:r>
              <a:rPr lang="bg-BG" sz="2400"/>
              <a:t>- започва от начало с буква или долно тире, последвана от букви и цифри.</a:t>
            </a:r>
          </a:p>
          <a:p>
            <a:pPr>
              <a:lnSpc>
                <a:spcPct val="80000"/>
              </a:lnSpc>
            </a:pPr>
            <a:r>
              <a:rPr lang="bg-BG" sz="2400" u="sng"/>
              <a:t>Запазени думи</a:t>
            </a:r>
            <a:r>
              <a:rPr lang="bg-BG" sz="2400"/>
              <a:t>: </a:t>
            </a:r>
            <a:r>
              <a:rPr lang="en-US" sz="2400" b="1"/>
              <a:t>and, array, begin, case, const, div, do, downto, else, end, file, for, function, goto, if, implementation, in, inline, interface, label, mod, nil, not, of, or, packed, procedure, program, record, repeat, set, * shl, * chr, * string, then, to, type, * until, until, * uses, var, while, with, * xor</a:t>
            </a:r>
            <a:r>
              <a:rPr lang="en-US" sz="2400"/>
              <a:t>;</a:t>
            </a:r>
          </a:p>
          <a:p>
            <a:pPr>
              <a:lnSpc>
                <a:spcPct val="80000"/>
              </a:lnSpc>
            </a:pPr>
            <a:r>
              <a:rPr lang="bg-BG" sz="2400" u="sng"/>
              <a:t>Стандартни думи</a:t>
            </a:r>
            <a:r>
              <a:rPr lang="bg-BG" sz="2400"/>
              <a:t>: </a:t>
            </a:r>
            <a:r>
              <a:rPr lang="en-US" sz="2400" b="1"/>
              <a:t>abs, boolean, char, chr, cos, eof, eoln, exp, false, get, input, integer, ln, new, odd, ord, pred, put, read, readln, real, reset, round, sin, sqrt, succ, text, truc, trunc, write, writeln</a:t>
            </a:r>
            <a:r>
              <a:rPr lang="en-US" sz="2400"/>
              <a:t>;</a:t>
            </a:r>
            <a:endParaRPr lang="bg-BG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 </a:t>
            </a:r>
            <a:r>
              <a:rPr lang="bg-BG"/>
              <a:t>Структура на програма в </a:t>
            </a:r>
            <a:r>
              <a:rPr lang="en-US"/>
              <a:t>Pascal</a:t>
            </a:r>
            <a:endParaRPr lang="bg-BG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program </a:t>
            </a:r>
            <a:r>
              <a:rPr lang="bg-BG"/>
              <a:t>идентификатор;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Деклариране на етикети;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Деклариране на константи;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Деклариране на типове;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Деклариране на променливи;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Деклариране на процедури и функции;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Begin{main}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Последователност от оператори;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End.</a:t>
            </a:r>
            <a:endParaRPr lang="bg-BG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323850" y="1630363"/>
            <a:ext cx="5111750" cy="503237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bg-BG">
              <a:solidFill>
                <a:srgbClr val="FF2929"/>
              </a:solidFill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68313" y="2133600"/>
            <a:ext cx="7488237" cy="23034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468313" y="4437063"/>
            <a:ext cx="6264275" cy="15128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sp>
        <p:nvSpPr>
          <p:cNvPr id="9225" name="AutoShape 9"/>
          <p:cNvSpPr>
            <a:spLocks/>
          </p:cNvSpPr>
          <p:nvPr/>
        </p:nvSpPr>
        <p:spPr bwMode="auto">
          <a:xfrm>
            <a:off x="6011863" y="1557338"/>
            <a:ext cx="2089150" cy="423862"/>
          </a:xfrm>
          <a:prstGeom prst="borderCallout1">
            <a:avLst>
              <a:gd name="adj1" fmla="val 26968"/>
              <a:gd name="adj2" fmla="val -3648"/>
              <a:gd name="adj3" fmla="val 84644"/>
              <a:gd name="adj4" fmla="val -27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/>
              <a:t>Заглавна част</a:t>
            </a:r>
          </a:p>
        </p:txBody>
      </p:sp>
      <p:sp>
        <p:nvSpPr>
          <p:cNvPr id="9227" name="AutoShape 11"/>
          <p:cNvSpPr>
            <a:spLocks/>
          </p:cNvSpPr>
          <p:nvPr/>
        </p:nvSpPr>
        <p:spPr bwMode="auto">
          <a:xfrm>
            <a:off x="6300788" y="2565400"/>
            <a:ext cx="2089150" cy="719138"/>
          </a:xfrm>
          <a:prstGeom prst="borderCallout1">
            <a:avLst>
              <a:gd name="adj1" fmla="val 15894"/>
              <a:gd name="adj2" fmla="val -3648"/>
              <a:gd name="adj3" fmla="val 22519"/>
              <a:gd name="adj4" fmla="val -191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 sz="2000"/>
              <a:t>Декларативна част</a:t>
            </a:r>
          </a:p>
        </p:txBody>
      </p:sp>
      <p:sp>
        <p:nvSpPr>
          <p:cNvPr id="9228" name="AutoShape 12"/>
          <p:cNvSpPr>
            <a:spLocks/>
          </p:cNvSpPr>
          <p:nvPr/>
        </p:nvSpPr>
        <p:spPr bwMode="auto">
          <a:xfrm>
            <a:off x="6659563" y="5734050"/>
            <a:ext cx="2089150" cy="719138"/>
          </a:xfrm>
          <a:prstGeom prst="borderCallout1">
            <a:avLst>
              <a:gd name="adj1" fmla="val 15894"/>
              <a:gd name="adj2" fmla="val -3648"/>
              <a:gd name="adj3" fmla="val -14792"/>
              <a:gd name="adj4" fmla="val -441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 sz="2000"/>
              <a:t>Оперативна</a:t>
            </a:r>
          </a:p>
          <a:p>
            <a:pPr algn="ctr"/>
            <a:r>
              <a:rPr lang="bg-BG" sz="2000"/>
              <a:t>част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5. Коментари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Същност- помощен текст, само за програмиста, компилатора го пропуска.</a:t>
            </a:r>
          </a:p>
          <a:p>
            <a:r>
              <a:rPr lang="bg-BG"/>
              <a:t>Специфични знаци за създаване на коментари:</a:t>
            </a:r>
          </a:p>
          <a:p>
            <a:pPr lvl="1"/>
            <a:r>
              <a:rPr lang="bg-BG"/>
              <a:t>(*коментар*)</a:t>
            </a:r>
          </a:p>
          <a:p>
            <a:pPr lvl="1"/>
            <a:r>
              <a:rPr lang="en-US"/>
              <a:t>{</a:t>
            </a:r>
            <a:r>
              <a:rPr lang="bg-BG"/>
              <a:t>*коментар*</a:t>
            </a:r>
            <a:r>
              <a:rPr lang="en-US"/>
              <a:t>}</a:t>
            </a:r>
            <a:endParaRPr lang="bg-B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69</TotalTime>
  <Words>353</Words>
  <Application>Microsoft Office PowerPoint</Application>
  <PresentationFormat>Презентация на цял екран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2" baseType="lpstr">
      <vt:lpstr>Arial</vt:lpstr>
      <vt:lpstr>Garamond</vt:lpstr>
      <vt:lpstr>Times New Roman</vt:lpstr>
      <vt:lpstr>Verdana</vt:lpstr>
      <vt:lpstr>Wingdings</vt:lpstr>
      <vt:lpstr>Level</vt:lpstr>
      <vt:lpstr>Въведение в езика Turbo Pascal</vt:lpstr>
      <vt:lpstr>1. Исторически сведения</vt:lpstr>
      <vt:lpstr>2. Азбука на езика</vt:lpstr>
      <vt:lpstr>3. Идентификатори </vt:lpstr>
      <vt:lpstr>4. Структура на програма в Pascal</vt:lpstr>
      <vt:lpstr>5. Коментари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Въведение в езика Turbo Pascal</dc:title>
  <dc:creator>MusaPC</dc:creator>
  <cp:lastModifiedBy>Toni1</cp:lastModifiedBy>
  <cp:revision>3</cp:revision>
  <dcterms:created xsi:type="dcterms:W3CDTF">2008-10-12T18:09:08Z</dcterms:created>
  <dcterms:modified xsi:type="dcterms:W3CDTF">2012-09-28T12:19:01Z</dcterms:modified>
</cp:coreProperties>
</file>